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92" r:id="rId9"/>
    <p:sldId id="264" r:id="rId10"/>
    <p:sldId id="263" r:id="rId11"/>
    <p:sldId id="265" r:id="rId12"/>
    <p:sldId id="266" r:id="rId13"/>
    <p:sldId id="267" r:id="rId14"/>
    <p:sldId id="268" r:id="rId15"/>
    <p:sldId id="389" r:id="rId16"/>
    <p:sldId id="379" r:id="rId17"/>
    <p:sldId id="269" r:id="rId18"/>
    <p:sldId id="390" r:id="rId19"/>
    <p:sldId id="270" r:id="rId20"/>
    <p:sldId id="391" r:id="rId21"/>
    <p:sldId id="380" r:id="rId22"/>
    <p:sldId id="394" r:id="rId23"/>
    <p:sldId id="405" r:id="rId24"/>
    <p:sldId id="406" r:id="rId25"/>
    <p:sldId id="395" r:id="rId26"/>
    <p:sldId id="396" r:id="rId27"/>
    <p:sldId id="397" r:id="rId28"/>
    <p:sldId id="398" r:id="rId29"/>
    <p:sldId id="407" r:id="rId30"/>
    <p:sldId id="399" r:id="rId31"/>
    <p:sldId id="273" r:id="rId32"/>
    <p:sldId id="400" r:id="rId33"/>
    <p:sldId id="401" r:id="rId34"/>
    <p:sldId id="402" r:id="rId35"/>
    <p:sldId id="409" r:id="rId36"/>
    <p:sldId id="410" r:id="rId37"/>
    <p:sldId id="411" r:id="rId38"/>
    <p:sldId id="403" r:id="rId39"/>
    <p:sldId id="404" r:id="rId40"/>
    <p:sldId id="413" r:id="rId41"/>
    <p:sldId id="282" r:id="rId42"/>
    <p:sldId id="412" r:id="rId43"/>
    <p:sldId id="4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08" y="-1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3DC76-751B-40D1-A0FD-CB48FC6328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6D129A9-BFCC-44C0-A95E-66ED36772449}">
      <dgm:prSet phldrT="[Text]"/>
      <dgm:spPr/>
      <dgm:t>
        <a:bodyPr/>
        <a:lstStyle/>
        <a:p>
          <a:r>
            <a:rPr lang="en-ZA" b="1" u="sng"/>
            <a:t>PLANT TISSSUE</a:t>
          </a:r>
        </a:p>
      </dgm:t>
    </dgm:pt>
    <dgm:pt modelId="{65B1D8D6-D799-4417-8FD0-5DA4D1025ADA}" type="parTrans" cxnId="{53EFC63A-94FF-4B3D-92CB-8E48B74C61DC}">
      <dgm:prSet/>
      <dgm:spPr/>
      <dgm:t>
        <a:bodyPr/>
        <a:lstStyle/>
        <a:p>
          <a:endParaRPr lang="en-ZA"/>
        </a:p>
      </dgm:t>
    </dgm:pt>
    <dgm:pt modelId="{8F567B48-1BAB-47E2-AAA1-D388BB863292}" type="sibTrans" cxnId="{53EFC63A-94FF-4B3D-92CB-8E48B74C61DC}">
      <dgm:prSet/>
      <dgm:spPr/>
      <dgm:t>
        <a:bodyPr/>
        <a:lstStyle/>
        <a:p>
          <a:endParaRPr lang="en-ZA"/>
        </a:p>
      </dgm:t>
    </dgm:pt>
    <dgm:pt modelId="{1FB334F3-63A2-457A-8479-ADBEBDD0564A}" type="asst">
      <dgm:prSet phldrT="[Text]"/>
      <dgm:spPr/>
      <dgm:t>
        <a:bodyPr/>
        <a:lstStyle/>
        <a:p>
          <a:r>
            <a:rPr lang="en-ZA" b="1"/>
            <a:t>Meristematic Tissues</a:t>
          </a:r>
        </a:p>
      </dgm:t>
    </dgm:pt>
    <dgm:pt modelId="{B294AE39-EFD5-4E82-9092-F8B9A0E0AD46}" type="parTrans" cxnId="{12D4E4A4-0C40-4C12-8B49-D00633335622}">
      <dgm:prSet/>
      <dgm:spPr/>
      <dgm:t>
        <a:bodyPr/>
        <a:lstStyle/>
        <a:p>
          <a:endParaRPr lang="en-ZA"/>
        </a:p>
      </dgm:t>
    </dgm:pt>
    <dgm:pt modelId="{CFAEE7B2-2179-47AD-A710-51F57EFC2EB1}" type="sibTrans" cxnId="{12D4E4A4-0C40-4C12-8B49-D00633335622}">
      <dgm:prSet/>
      <dgm:spPr/>
      <dgm:t>
        <a:bodyPr/>
        <a:lstStyle/>
        <a:p>
          <a:endParaRPr lang="en-ZA"/>
        </a:p>
      </dgm:t>
    </dgm:pt>
    <dgm:pt modelId="{C08BA352-5385-49E3-BDCE-C80B1D44CD49}" type="asst">
      <dgm:prSet phldrT="[Text]"/>
      <dgm:spPr/>
      <dgm:t>
        <a:bodyPr/>
        <a:lstStyle/>
        <a:p>
          <a:r>
            <a:rPr lang="en-ZA" b="1"/>
            <a:t>Permanent Tissues</a:t>
          </a:r>
        </a:p>
      </dgm:t>
    </dgm:pt>
    <dgm:pt modelId="{58B52BA3-44C3-4474-9322-4FED3A47C0D7}" type="parTrans" cxnId="{4A3D90E0-7E48-4190-A358-19FA582F604E}">
      <dgm:prSet/>
      <dgm:spPr/>
      <dgm:t>
        <a:bodyPr/>
        <a:lstStyle/>
        <a:p>
          <a:endParaRPr lang="en-ZA"/>
        </a:p>
      </dgm:t>
    </dgm:pt>
    <dgm:pt modelId="{D1185561-2FEB-46A2-B5DE-43DF73E4F694}" type="sibTrans" cxnId="{4A3D90E0-7E48-4190-A358-19FA582F604E}">
      <dgm:prSet/>
      <dgm:spPr/>
      <dgm:t>
        <a:bodyPr/>
        <a:lstStyle/>
        <a:p>
          <a:endParaRPr lang="en-ZA"/>
        </a:p>
      </dgm:t>
    </dgm:pt>
    <dgm:pt modelId="{E134BBEA-F619-4155-B82E-A4703502C7A5}" type="asst">
      <dgm:prSet phldrT="[Text]"/>
      <dgm:spPr/>
      <dgm:t>
        <a:bodyPr/>
        <a:lstStyle/>
        <a:p>
          <a:r>
            <a:rPr lang="en-ZA"/>
            <a:t>epical meristem (Primary)</a:t>
          </a:r>
        </a:p>
      </dgm:t>
    </dgm:pt>
    <dgm:pt modelId="{2C178FA3-8497-4909-9BC2-0F02B4F3561C}" type="parTrans" cxnId="{A2901EB3-737E-4CEB-84D0-A9360A1DFBB7}">
      <dgm:prSet/>
      <dgm:spPr/>
      <dgm:t>
        <a:bodyPr/>
        <a:lstStyle/>
        <a:p>
          <a:endParaRPr lang="en-ZA"/>
        </a:p>
      </dgm:t>
    </dgm:pt>
    <dgm:pt modelId="{F6AE63BF-352E-43CD-BD8D-E334A7DE2C1B}" type="sibTrans" cxnId="{A2901EB3-737E-4CEB-84D0-A9360A1DFBB7}">
      <dgm:prSet/>
      <dgm:spPr/>
      <dgm:t>
        <a:bodyPr/>
        <a:lstStyle/>
        <a:p>
          <a:endParaRPr lang="en-ZA"/>
        </a:p>
      </dgm:t>
    </dgm:pt>
    <dgm:pt modelId="{BC3EF0CF-D674-4A95-85CF-D1478E252E15}" type="asst">
      <dgm:prSet phldrT="[Text]"/>
      <dgm:spPr/>
      <dgm:t>
        <a:bodyPr/>
        <a:lstStyle/>
        <a:p>
          <a:r>
            <a:rPr lang="en-ZA"/>
            <a:t>lateral meristem (Secondary)</a:t>
          </a:r>
        </a:p>
      </dgm:t>
    </dgm:pt>
    <dgm:pt modelId="{E3D6AC72-62DC-4AC1-91A5-1A1EBCAF784F}" type="parTrans" cxnId="{F6A5C850-6861-4566-8739-731821DC9C26}">
      <dgm:prSet/>
      <dgm:spPr/>
      <dgm:t>
        <a:bodyPr/>
        <a:lstStyle/>
        <a:p>
          <a:endParaRPr lang="en-ZA"/>
        </a:p>
      </dgm:t>
    </dgm:pt>
    <dgm:pt modelId="{BB984478-B6B0-4541-98C6-B670EEFEDE59}" type="sibTrans" cxnId="{F6A5C850-6861-4566-8739-731821DC9C26}">
      <dgm:prSet/>
      <dgm:spPr/>
      <dgm:t>
        <a:bodyPr/>
        <a:lstStyle/>
        <a:p>
          <a:endParaRPr lang="en-ZA"/>
        </a:p>
      </dgm:t>
    </dgm:pt>
    <dgm:pt modelId="{E8C9DDA2-7988-4A02-92E3-50E297A32990}" type="asst">
      <dgm:prSet phldrT="[Text]"/>
      <dgm:spPr/>
      <dgm:t>
        <a:bodyPr/>
        <a:lstStyle/>
        <a:p>
          <a:r>
            <a:rPr lang="en-ZA"/>
            <a:t>Simple permanent tissues</a:t>
          </a:r>
        </a:p>
      </dgm:t>
    </dgm:pt>
    <dgm:pt modelId="{A36E4667-CE42-4FB5-9EDA-92E3500EB83F}" type="parTrans" cxnId="{C895BD0D-E76E-453D-AE27-C35C24270D73}">
      <dgm:prSet/>
      <dgm:spPr/>
      <dgm:t>
        <a:bodyPr/>
        <a:lstStyle/>
        <a:p>
          <a:endParaRPr lang="en-ZA"/>
        </a:p>
      </dgm:t>
    </dgm:pt>
    <dgm:pt modelId="{98D1C821-2D32-41C0-83B5-900DA14F28F1}" type="sibTrans" cxnId="{C895BD0D-E76E-453D-AE27-C35C24270D73}">
      <dgm:prSet/>
      <dgm:spPr/>
      <dgm:t>
        <a:bodyPr/>
        <a:lstStyle/>
        <a:p>
          <a:endParaRPr lang="en-ZA"/>
        </a:p>
      </dgm:t>
    </dgm:pt>
    <dgm:pt modelId="{677728A8-D25A-4683-A4CE-42BEA61DFA5D}" type="asst">
      <dgm:prSet phldrT="[Text]"/>
      <dgm:spPr/>
      <dgm:t>
        <a:bodyPr/>
        <a:lstStyle/>
        <a:p>
          <a:r>
            <a:rPr lang="en-ZA"/>
            <a:t>Complex permanent tissues</a:t>
          </a:r>
        </a:p>
      </dgm:t>
    </dgm:pt>
    <dgm:pt modelId="{02952FF7-1639-4038-AFAA-9000E5F52849}" type="parTrans" cxnId="{7E7A46CF-A4DF-40BB-B8B4-4FC50EC48C49}">
      <dgm:prSet/>
      <dgm:spPr/>
      <dgm:t>
        <a:bodyPr/>
        <a:lstStyle/>
        <a:p>
          <a:endParaRPr lang="en-ZA"/>
        </a:p>
      </dgm:t>
    </dgm:pt>
    <dgm:pt modelId="{333C5807-BBA7-4314-A474-AEC1A11F4DFB}" type="sibTrans" cxnId="{7E7A46CF-A4DF-40BB-B8B4-4FC50EC48C49}">
      <dgm:prSet/>
      <dgm:spPr/>
      <dgm:t>
        <a:bodyPr/>
        <a:lstStyle/>
        <a:p>
          <a:endParaRPr lang="en-ZA"/>
        </a:p>
      </dgm:t>
    </dgm:pt>
    <dgm:pt modelId="{C6A605B6-E69D-483D-911B-A1CDF1DC5861}" type="asst">
      <dgm:prSet phldrT="[Text]"/>
      <dgm:spPr/>
      <dgm:t>
        <a:bodyPr/>
        <a:lstStyle/>
        <a:p>
          <a:r>
            <a:rPr lang="en-ZA"/>
            <a:t>Epidermis</a:t>
          </a:r>
        </a:p>
      </dgm:t>
    </dgm:pt>
    <dgm:pt modelId="{47DA1E2C-C066-4CC1-9F81-03226924700E}" type="parTrans" cxnId="{77455AF0-B5CE-435C-A7EB-79EF3DFBCB67}">
      <dgm:prSet/>
      <dgm:spPr/>
      <dgm:t>
        <a:bodyPr/>
        <a:lstStyle/>
        <a:p>
          <a:endParaRPr lang="en-ZA"/>
        </a:p>
      </dgm:t>
    </dgm:pt>
    <dgm:pt modelId="{1762D614-E26A-4A3B-8F5E-BA93B3013C49}" type="sibTrans" cxnId="{77455AF0-B5CE-435C-A7EB-79EF3DFBCB67}">
      <dgm:prSet/>
      <dgm:spPr/>
      <dgm:t>
        <a:bodyPr/>
        <a:lstStyle/>
        <a:p>
          <a:endParaRPr lang="en-ZA"/>
        </a:p>
      </dgm:t>
    </dgm:pt>
    <dgm:pt modelId="{BF880834-BF16-4ED3-8F07-CE4261F276A5}" type="asst">
      <dgm:prSet phldrT="[Text]"/>
      <dgm:spPr/>
      <dgm:t>
        <a:bodyPr/>
        <a:lstStyle/>
        <a:p>
          <a:r>
            <a:rPr lang="en-ZA"/>
            <a:t>Parenchyma</a:t>
          </a:r>
        </a:p>
      </dgm:t>
    </dgm:pt>
    <dgm:pt modelId="{C550337D-5063-43F2-9F61-F493A3C99873}" type="parTrans" cxnId="{653BDAA1-2B82-412B-BE6D-76B531356C7E}">
      <dgm:prSet/>
      <dgm:spPr/>
      <dgm:t>
        <a:bodyPr/>
        <a:lstStyle/>
        <a:p>
          <a:endParaRPr lang="en-ZA"/>
        </a:p>
      </dgm:t>
    </dgm:pt>
    <dgm:pt modelId="{278898A4-B6EB-4566-B1E1-DC1216684E7A}" type="sibTrans" cxnId="{653BDAA1-2B82-412B-BE6D-76B531356C7E}">
      <dgm:prSet/>
      <dgm:spPr/>
      <dgm:t>
        <a:bodyPr/>
        <a:lstStyle/>
        <a:p>
          <a:endParaRPr lang="en-ZA"/>
        </a:p>
      </dgm:t>
    </dgm:pt>
    <dgm:pt modelId="{37B2235B-CD55-4EEC-AB13-36F357C9C0F8}" type="asst">
      <dgm:prSet phldrT="[Text]"/>
      <dgm:spPr/>
      <dgm:t>
        <a:bodyPr/>
        <a:lstStyle/>
        <a:p>
          <a:r>
            <a:rPr lang="en-ZA"/>
            <a:t>Chlorenchyma</a:t>
          </a:r>
        </a:p>
      </dgm:t>
    </dgm:pt>
    <dgm:pt modelId="{B7715653-9621-476B-8D08-11A85060DF95}" type="parTrans" cxnId="{4A46466A-2DEA-41FC-9E00-CFE774C87BFE}">
      <dgm:prSet/>
      <dgm:spPr/>
      <dgm:t>
        <a:bodyPr/>
        <a:lstStyle/>
        <a:p>
          <a:endParaRPr lang="en-ZA"/>
        </a:p>
      </dgm:t>
    </dgm:pt>
    <dgm:pt modelId="{826F01DD-382E-4BAC-8084-7D738941586C}" type="sibTrans" cxnId="{4A46466A-2DEA-41FC-9E00-CFE774C87BFE}">
      <dgm:prSet/>
      <dgm:spPr/>
      <dgm:t>
        <a:bodyPr/>
        <a:lstStyle/>
        <a:p>
          <a:endParaRPr lang="en-ZA"/>
        </a:p>
      </dgm:t>
    </dgm:pt>
    <dgm:pt modelId="{7329EA48-690A-44FA-9C87-897F4CC95647}" type="asst">
      <dgm:prSet phldrT="[Text]"/>
      <dgm:spPr/>
      <dgm:t>
        <a:bodyPr/>
        <a:lstStyle/>
        <a:p>
          <a:r>
            <a:rPr lang="en-ZA"/>
            <a:t>Collenchymad</a:t>
          </a:r>
        </a:p>
      </dgm:t>
    </dgm:pt>
    <dgm:pt modelId="{E9B3B042-7AF3-4E77-9F1F-BB08773EAD29}" type="parTrans" cxnId="{B7BBA8D6-C20B-41CB-B4E0-1E3B7BCE645E}">
      <dgm:prSet/>
      <dgm:spPr/>
      <dgm:t>
        <a:bodyPr/>
        <a:lstStyle/>
        <a:p>
          <a:endParaRPr lang="en-ZA"/>
        </a:p>
      </dgm:t>
    </dgm:pt>
    <dgm:pt modelId="{876EF515-0905-46D4-BF0C-93A8BEF29042}" type="sibTrans" cxnId="{B7BBA8D6-C20B-41CB-B4E0-1E3B7BCE645E}">
      <dgm:prSet/>
      <dgm:spPr/>
      <dgm:t>
        <a:bodyPr/>
        <a:lstStyle/>
        <a:p>
          <a:endParaRPr lang="en-ZA"/>
        </a:p>
      </dgm:t>
    </dgm:pt>
    <dgm:pt modelId="{516E4B77-37A5-470B-8FBE-D32EDD781D7F}" type="asst">
      <dgm:prSet phldrT="[Text]"/>
      <dgm:spPr/>
      <dgm:t>
        <a:bodyPr/>
        <a:lstStyle/>
        <a:p>
          <a:r>
            <a:rPr lang="en-ZA"/>
            <a:t>Sclerenchyma</a:t>
          </a:r>
        </a:p>
      </dgm:t>
    </dgm:pt>
    <dgm:pt modelId="{0CB26D8E-E6D3-412C-80D5-FC7F3A3699E9}" type="parTrans" cxnId="{357831EC-B861-4212-B34E-154516DF683A}">
      <dgm:prSet/>
      <dgm:spPr/>
      <dgm:t>
        <a:bodyPr/>
        <a:lstStyle/>
        <a:p>
          <a:endParaRPr lang="en-ZA"/>
        </a:p>
      </dgm:t>
    </dgm:pt>
    <dgm:pt modelId="{3FFC27BD-A2D5-4195-9E13-4648774E049B}" type="sibTrans" cxnId="{357831EC-B861-4212-B34E-154516DF683A}">
      <dgm:prSet/>
      <dgm:spPr/>
      <dgm:t>
        <a:bodyPr/>
        <a:lstStyle/>
        <a:p>
          <a:endParaRPr lang="en-ZA"/>
        </a:p>
      </dgm:t>
    </dgm:pt>
    <dgm:pt modelId="{517E9EEF-13D5-44C1-BE2A-481BECF13C32}" type="asst">
      <dgm:prSet phldrT="[Text]"/>
      <dgm:spPr/>
      <dgm:t>
        <a:bodyPr/>
        <a:lstStyle/>
        <a:p>
          <a:r>
            <a:rPr lang="en-ZA"/>
            <a:t>Phloem (vascular tissues)</a:t>
          </a:r>
        </a:p>
      </dgm:t>
    </dgm:pt>
    <dgm:pt modelId="{401E3386-5B2A-414B-A49E-3556E8D843A4}" type="parTrans" cxnId="{75BD7266-18F8-4B3F-B10C-6AA0C9B8BD47}">
      <dgm:prSet/>
      <dgm:spPr/>
      <dgm:t>
        <a:bodyPr/>
        <a:lstStyle/>
        <a:p>
          <a:endParaRPr lang="en-ZA"/>
        </a:p>
      </dgm:t>
    </dgm:pt>
    <dgm:pt modelId="{4E54EA54-3467-483E-A00E-B4625306B4FC}" type="sibTrans" cxnId="{75BD7266-18F8-4B3F-B10C-6AA0C9B8BD47}">
      <dgm:prSet/>
      <dgm:spPr/>
      <dgm:t>
        <a:bodyPr/>
        <a:lstStyle/>
        <a:p>
          <a:endParaRPr lang="en-ZA"/>
        </a:p>
      </dgm:t>
    </dgm:pt>
    <dgm:pt modelId="{D49865DA-E659-4DA3-94DF-A417DF983EFE}" type="asst">
      <dgm:prSet phldrT="[Text]"/>
      <dgm:spPr/>
      <dgm:t>
        <a:bodyPr/>
        <a:lstStyle/>
        <a:p>
          <a:r>
            <a:rPr lang="en-ZA"/>
            <a:t>Xylem (vascular tissues)</a:t>
          </a:r>
        </a:p>
      </dgm:t>
    </dgm:pt>
    <dgm:pt modelId="{9BE13400-DD02-4B9D-833E-5A2CDC0E0EDC}" type="parTrans" cxnId="{A8163A07-F3D4-4476-A7D2-FCA1B89B8E2C}">
      <dgm:prSet/>
      <dgm:spPr/>
      <dgm:t>
        <a:bodyPr/>
        <a:lstStyle/>
        <a:p>
          <a:endParaRPr lang="en-ZA"/>
        </a:p>
      </dgm:t>
    </dgm:pt>
    <dgm:pt modelId="{77F9A19D-E155-4631-8D8B-3794C5A67B82}" type="sibTrans" cxnId="{A8163A07-F3D4-4476-A7D2-FCA1B89B8E2C}">
      <dgm:prSet/>
      <dgm:spPr/>
      <dgm:t>
        <a:bodyPr/>
        <a:lstStyle/>
        <a:p>
          <a:endParaRPr lang="en-ZA"/>
        </a:p>
      </dgm:t>
    </dgm:pt>
    <dgm:pt modelId="{C2092537-B216-491F-A03A-D3D8739A3D21}" type="pres">
      <dgm:prSet presAssocID="{91D3DC76-751B-40D1-A0FD-CB48FC6328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AC0D1797-A130-4853-9392-7DC4A7FDF034}" type="pres">
      <dgm:prSet presAssocID="{F6D129A9-BFCC-44C0-A95E-66ED36772449}" presName="hierRoot1" presStyleCnt="0">
        <dgm:presLayoutVars>
          <dgm:hierBranch val="init"/>
        </dgm:presLayoutVars>
      </dgm:prSet>
      <dgm:spPr/>
    </dgm:pt>
    <dgm:pt modelId="{BA5B8FC8-D59A-4F6F-A148-E31397493595}" type="pres">
      <dgm:prSet presAssocID="{F6D129A9-BFCC-44C0-A95E-66ED36772449}" presName="rootComposite1" presStyleCnt="0"/>
      <dgm:spPr/>
    </dgm:pt>
    <dgm:pt modelId="{AB440562-D627-4B45-A8D5-04DC9257B36C}" type="pres">
      <dgm:prSet presAssocID="{F6D129A9-BFCC-44C0-A95E-66ED3677244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524282F-1D76-4FF3-9F0E-8BF6B49F41A2}" type="pres">
      <dgm:prSet presAssocID="{F6D129A9-BFCC-44C0-A95E-66ED36772449}" presName="rootConnector1" presStyleLbl="node1" presStyleIdx="0" presStyleCnt="0"/>
      <dgm:spPr/>
      <dgm:t>
        <a:bodyPr/>
        <a:lstStyle/>
        <a:p>
          <a:endParaRPr lang="en-ZA"/>
        </a:p>
      </dgm:t>
    </dgm:pt>
    <dgm:pt modelId="{3E1ADAD7-D63B-48C1-9E11-04F9680E2163}" type="pres">
      <dgm:prSet presAssocID="{F6D129A9-BFCC-44C0-A95E-66ED36772449}" presName="hierChild2" presStyleCnt="0"/>
      <dgm:spPr/>
    </dgm:pt>
    <dgm:pt modelId="{1D946141-B352-4F15-8988-6431A5B84B8C}" type="pres">
      <dgm:prSet presAssocID="{F6D129A9-BFCC-44C0-A95E-66ED36772449}" presName="hierChild3" presStyleCnt="0"/>
      <dgm:spPr/>
    </dgm:pt>
    <dgm:pt modelId="{D22B46E3-5138-444A-ABDC-CAB2F6CFF343}" type="pres">
      <dgm:prSet presAssocID="{B294AE39-EFD5-4E82-9092-F8B9A0E0AD46}" presName="Name111" presStyleLbl="parChTrans1D2" presStyleIdx="0" presStyleCnt="2"/>
      <dgm:spPr/>
      <dgm:t>
        <a:bodyPr/>
        <a:lstStyle/>
        <a:p>
          <a:endParaRPr lang="en-ZA"/>
        </a:p>
      </dgm:t>
    </dgm:pt>
    <dgm:pt modelId="{B50436A8-ECC8-4C1A-A71B-D451CF8F01B8}" type="pres">
      <dgm:prSet presAssocID="{1FB334F3-63A2-457A-8479-ADBEBDD0564A}" presName="hierRoot3" presStyleCnt="0">
        <dgm:presLayoutVars>
          <dgm:hierBranch val="init"/>
        </dgm:presLayoutVars>
      </dgm:prSet>
      <dgm:spPr/>
    </dgm:pt>
    <dgm:pt modelId="{29F5A693-273E-4EC2-A16A-C74858DD4939}" type="pres">
      <dgm:prSet presAssocID="{1FB334F3-63A2-457A-8479-ADBEBDD0564A}" presName="rootComposite3" presStyleCnt="0"/>
      <dgm:spPr/>
    </dgm:pt>
    <dgm:pt modelId="{CF9FC5B9-D673-4041-84BC-2A128C18BDB9}" type="pres">
      <dgm:prSet presAssocID="{1FB334F3-63A2-457A-8479-ADBEBDD0564A}" presName="rootText3" presStyleLbl="asst1" presStyleIdx="0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B8E798F-CDC9-400A-A12D-9906CCE83218}" type="pres">
      <dgm:prSet presAssocID="{1FB334F3-63A2-457A-8479-ADBEBDD0564A}" presName="rootConnector3" presStyleLbl="asst1" presStyleIdx="0" presStyleCnt="13"/>
      <dgm:spPr/>
      <dgm:t>
        <a:bodyPr/>
        <a:lstStyle/>
        <a:p>
          <a:endParaRPr lang="en-ZA"/>
        </a:p>
      </dgm:t>
    </dgm:pt>
    <dgm:pt modelId="{FE3C0C43-BD2B-454A-9398-9A89B5918583}" type="pres">
      <dgm:prSet presAssocID="{1FB334F3-63A2-457A-8479-ADBEBDD0564A}" presName="hierChild6" presStyleCnt="0"/>
      <dgm:spPr/>
    </dgm:pt>
    <dgm:pt modelId="{8345C6D7-D915-44DE-97D7-A07B4BD8E714}" type="pres">
      <dgm:prSet presAssocID="{1FB334F3-63A2-457A-8479-ADBEBDD0564A}" presName="hierChild7" presStyleCnt="0"/>
      <dgm:spPr/>
    </dgm:pt>
    <dgm:pt modelId="{72C9F107-88A3-4990-BBCD-D6AF8AA390DE}" type="pres">
      <dgm:prSet presAssocID="{2C178FA3-8497-4909-9BC2-0F02B4F3561C}" presName="Name111" presStyleLbl="parChTrans1D3" presStyleIdx="0" presStyleCnt="4"/>
      <dgm:spPr/>
      <dgm:t>
        <a:bodyPr/>
        <a:lstStyle/>
        <a:p>
          <a:endParaRPr lang="en-ZA"/>
        </a:p>
      </dgm:t>
    </dgm:pt>
    <dgm:pt modelId="{D0389335-5C89-4AE8-9AA9-C18F62CC4C14}" type="pres">
      <dgm:prSet presAssocID="{E134BBEA-F619-4155-B82E-A4703502C7A5}" presName="hierRoot3" presStyleCnt="0">
        <dgm:presLayoutVars>
          <dgm:hierBranch val="init"/>
        </dgm:presLayoutVars>
      </dgm:prSet>
      <dgm:spPr/>
    </dgm:pt>
    <dgm:pt modelId="{AFA34C8A-C8EE-4468-A683-8964FC77256A}" type="pres">
      <dgm:prSet presAssocID="{E134BBEA-F619-4155-B82E-A4703502C7A5}" presName="rootComposite3" presStyleCnt="0"/>
      <dgm:spPr/>
    </dgm:pt>
    <dgm:pt modelId="{B824D4A8-FD3B-4192-93E0-C0A0F66F4BF8}" type="pres">
      <dgm:prSet presAssocID="{E134BBEA-F619-4155-B82E-A4703502C7A5}" presName="rootText3" presStyleLbl="asst1" presStyleIdx="1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6C73B0C-FB0E-4933-9FD2-DD2D2F86A2CC}" type="pres">
      <dgm:prSet presAssocID="{E134BBEA-F619-4155-B82E-A4703502C7A5}" presName="rootConnector3" presStyleLbl="asst1" presStyleIdx="1" presStyleCnt="13"/>
      <dgm:spPr/>
      <dgm:t>
        <a:bodyPr/>
        <a:lstStyle/>
        <a:p>
          <a:endParaRPr lang="en-ZA"/>
        </a:p>
      </dgm:t>
    </dgm:pt>
    <dgm:pt modelId="{48EF6E49-BB54-48B7-8CD4-ADE2C4DE97F8}" type="pres">
      <dgm:prSet presAssocID="{E134BBEA-F619-4155-B82E-A4703502C7A5}" presName="hierChild6" presStyleCnt="0"/>
      <dgm:spPr/>
    </dgm:pt>
    <dgm:pt modelId="{3CE66E35-F9DB-446E-B8A7-4B99019F6FBB}" type="pres">
      <dgm:prSet presAssocID="{E134BBEA-F619-4155-B82E-A4703502C7A5}" presName="hierChild7" presStyleCnt="0"/>
      <dgm:spPr/>
    </dgm:pt>
    <dgm:pt modelId="{DF9678A5-E87B-4BC4-974C-DAA77C10FB26}" type="pres">
      <dgm:prSet presAssocID="{E3D6AC72-62DC-4AC1-91A5-1A1EBCAF784F}" presName="Name111" presStyleLbl="parChTrans1D3" presStyleIdx="1" presStyleCnt="4"/>
      <dgm:spPr/>
      <dgm:t>
        <a:bodyPr/>
        <a:lstStyle/>
        <a:p>
          <a:endParaRPr lang="en-ZA"/>
        </a:p>
      </dgm:t>
    </dgm:pt>
    <dgm:pt modelId="{75D51A20-F4EF-402E-9EC2-08DB60E7DCF3}" type="pres">
      <dgm:prSet presAssocID="{BC3EF0CF-D674-4A95-85CF-D1478E252E15}" presName="hierRoot3" presStyleCnt="0">
        <dgm:presLayoutVars>
          <dgm:hierBranch val="init"/>
        </dgm:presLayoutVars>
      </dgm:prSet>
      <dgm:spPr/>
    </dgm:pt>
    <dgm:pt modelId="{BFF81056-3AD4-4896-B805-AB72D78A939A}" type="pres">
      <dgm:prSet presAssocID="{BC3EF0CF-D674-4A95-85CF-D1478E252E15}" presName="rootComposite3" presStyleCnt="0"/>
      <dgm:spPr/>
    </dgm:pt>
    <dgm:pt modelId="{22C5AA0D-EEC8-4C08-ADDC-4E3F87CB7169}" type="pres">
      <dgm:prSet presAssocID="{BC3EF0CF-D674-4A95-85CF-D1478E252E15}" presName="rootText3" presStyleLbl="asst1" presStyleIdx="2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4E9CB7E-5BA8-4B94-A676-5AC314DC686E}" type="pres">
      <dgm:prSet presAssocID="{BC3EF0CF-D674-4A95-85CF-D1478E252E15}" presName="rootConnector3" presStyleLbl="asst1" presStyleIdx="2" presStyleCnt="13"/>
      <dgm:spPr/>
      <dgm:t>
        <a:bodyPr/>
        <a:lstStyle/>
        <a:p>
          <a:endParaRPr lang="en-ZA"/>
        </a:p>
      </dgm:t>
    </dgm:pt>
    <dgm:pt modelId="{49174439-F37B-4398-90B9-95FE271D5A7C}" type="pres">
      <dgm:prSet presAssocID="{BC3EF0CF-D674-4A95-85CF-D1478E252E15}" presName="hierChild6" presStyleCnt="0"/>
      <dgm:spPr/>
    </dgm:pt>
    <dgm:pt modelId="{032D84A5-DABD-4F60-A935-B1F5E008D5E5}" type="pres">
      <dgm:prSet presAssocID="{BC3EF0CF-D674-4A95-85CF-D1478E252E15}" presName="hierChild7" presStyleCnt="0"/>
      <dgm:spPr/>
    </dgm:pt>
    <dgm:pt modelId="{ACD9E7E6-6C40-4A6D-9DB0-57AB4B4C57CE}" type="pres">
      <dgm:prSet presAssocID="{58B52BA3-44C3-4474-9322-4FED3A47C0D7}" presName="Name111" presStyleLbl="parChTrans1D2" presStyleIdx="1" presStyleCnt="2"/>
      <dgm:spPr/>
      <dgm:t>
        <a:bodyPr/>
        <a:lstStyle/>
        <a:p>
          <a:endParaRPr lang="en-ZA"/>
        </a:p>
      </dgm:t>
    </dgm:pt>
    <dgm:pt modelId="{F06D9E62-187E-4318-9613-D3C14211271A}" type="pres">
      <dgm:prSet presAssocID="{C08BA352-5385-49E3-BDCE-C80B1D44CD49}" presName="hierRoot3" presStyleCnt="0">
        <dgm:presLayoutVars>
          <dgm:hierBranch val="init"/>
        </dgm:presLayoutVars>
      </dgm:prSet>
      <dgm:spPr/>
    </dgm:pt>
    <dgm:pt modelId="{331EA428-B6F4-45C4-AF6B-46696B59044D}" type="pres">
      <dgm:prSet presAssocID="{C08BA352-5385-49E3-BDCE-C80B1D44CD49}" presName="rootComposite3" presStyleCnt="0"/>
      <dgm:spPr/>
    </dgm:pt>
    <dgm:pt modelId="{A01A81A3-AD0A-42EC-AB93-89B16900D93D}" type="pres">
      <dgm:prSet presAssocID="{C08BA352-5385-49E3-BDCE-C80B1D44CD49}" presName="rootText3" presStyleLbl="asst1" presStyleIdx="3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194D981-86CE-4DF8-8518-D834D17A2FDB}" type="pres">
      <dgm:prSet presAssocID="{C08BA352-5385-49E3-BDCE-C80B1D44CD49}" presName="rootConnector3" presStyleLbl="asst1" presStyleIdx="3" presStyleCnt="13"/>
      <dgm:spPr/>
      <dgm:t>
        <a:bodyPr/>
        <a:lstStyle/>
        <a:p>
          <a:endParaRPr lang="en-ZA"/>
        </a:p>
      </dgm:t>
    </dgm:pt>
    <dgm:pt modelId="{AFBB34F6-9B41-41B5-BF0A-AAF55F220103}" type="pres">
      <dgm:prSet presAssocID="{C08BA352-5385-49E3-BDCE-C80B1D44CD49}" presName="hierChild6" presStyleCnt="0"/>
      <dgm:spPr/>
    </dgm:pt>
    <dgm:pt modelId="{BD5CD50B-2911-4E10-8F47-8318C4F96F1C}" type="pres">
      <dgm:prSet presAssocID="{C08BA352-5385-49E3-BDCE-C80B1D44CD49}" presName="hierChild7" presStyleCnt="0"/>
      <dgm:spPr/>
    </dgm:pt>
    <dgm:pt modelId="{8A1D52FC-B9D1-4985-AC60-11A12D8EF7BD}" type="pres">
      <dgm:prSet presAssocID="{A36E4667-CE42-4FB5-9EDA-92E3500EB83F}" presName="Name111" presStyleLbl="parChTrans1D3" presStyleIdx="2" presStyleCnt="4"/>
      <dgm:spPr/>
      <dgm:t>
        <a:bodyPr/>
        <a:lstStyle/>
        <a:p>
          <a:endParaRPr lang="en-ZA"/>
        </a:p>
      </dgm:t>
    </dgm:pt>
    <dgm:pt modelId="{F73B3BAB-83D3-4C7F-8B59-F42BDA630AEF}" type="pres">
      <dgm:prSet presAssocID="{E8C9DDA2-7988-4A02-92E3-50E297A32990}" presName="hierRoot3" presStyleCnt="0">
        <dgm:presLayoutVars>
          <dgm:hierBranch val="init"/>
        </dgm:presLayoutVars>
      </dgm:prSet>
      <dgm:spPr/>
    </dgm:pt>
    <dgm:pt modelId="{499F187C-E262-49C7-B1BD-43125169C060}" type="pres">
      <dgm:prSet presAssocID="{E8C9DDA2-7988-4A02-92E3-50E297A32990}" presName="rootComposite3" presStyleCnt="0"/>
      <dgm:spPr/>
    </dgm:pt>
    <dgm:pt modelId="{78958FFD-212D-487A-BC8F-F1343FA779BC}" type="pres">
      <dgm:prSet presAssocID="{E8C9DDA2-7988-4A02-92E3-50E297A32990}" presName="rootText3" presStyleLbl="asst1" presStyleIdx="4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F63E98C-A9A3-44DA-95C0-2024A2B77AF5}" type="pres">
      <dgm:prSet presAssocID="{E8C9DDA2-7988-4A02-92E3-50E297A32990}" presName="rootConnector3" presStyleLbl="asst1" presStyleIdx="4" presStyleCnt="13"/>
      <dgm:spPr/>
      <dgm:t>
        <a:bodyPr/>
        <a:lstStyle/>
        <a:p>
          <a:endParaRPr lang="en-ZA"/>
        </a:p>
      </dgm:t>
    </dgm:pt>
    <dgm:pt modelId="{00CA940C-FF53-4A0E-9892-0C03916C053F}" type="pres">
      <dgm:prSet presAssocID="{E8C9DDA2-7988-4A02-92E3-50E297A32990}" presName="hierChild6" presStyleCnt="0"/>
      <dgm:spPr/>
    </dgm:pt>
    <dgm:pt modelId="{E9322A49-31B5-4E92-853B-B86F8E8C2F92}" type="pres">
      <dgm:prSet presAssocID="{E8C9DDA2-7988-4A02-92E3-50E297A32990}" presName="hierChild7" presStyleCnt="0"/>
      <dgm:spPr/>
    </dgm:pt>
    <dgm:pt modelId="{9FEDA2A7-17D7-4563-A5C2-86C40DE6B284}" type="pres">
      <dgm:prSet presAssocID="{47DA1E2C-C066-4CC1-9F81-03226924700E}" presName="Name111" presStyleLbl="parChTrans1D4" presStyleIdx="0" presStyleCnt="7"/>
      <dgm:spPr/>
      <dgm:t>
        <a:bodyPr/>
        <a:lstStyle/>
        <a:p>
          <a:endParaRPr lang="en-ZA"/>
        </a:p>
      </dgm:t>
    </dgm:pt>
    <dgm:pt modelId="{93031216-6EFD-4C94-A97F-09CA8074CEBC}" type="pres">
      <dgm:prSet presAssocID="{C6A605B6-E69D-483D-911B-A1CDF1DC5861}" presName="hierRoot3" presStyleCnt="0">
        <dgm:presLayoutVars>
          <dgm:hierBranch val="init"/>
        </dgm:presLayoutVars>
      </dgm:prSet>
      <dgm:spPr/>
    </dgm:pt>
    <dgm:pt modelId="{0523F8DF-AC8D-4958-B2DF-75E46861F976}" type="pres">
      <dgm:prSet presAssocID="{C6A605B6-E69D-483D-911B-A1CDF1DC5861}" presName="rootComposite3" presStyleCnt="0"/>
      <dgm:spPr/>
    </dgm:pt>
    <dgm:pt modelId="{E2DECC06-4AD0-48CA-BC9E-AD15CCB10E53}" type="pres">
      <dgm:prSet presAssocID="{C6A605B6-E69D-483D-911B-A1CDF1DC5861}" presName="rootText3" presStyleLbl="asst1" presStyleIdx="5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7349861-F134-4583-BC83-727256D824B3}" type="pres">
      <dgm:prSet presAssocID="{C6A605B6-E69D-483D-911B-A1CDF1DC5861}" presName="rootConnector3" presStyleLbl="asst1" presStyleIdx="5" presStyleCnt="13"/>
      <dgm:spPr/>
      <dgm:t>
        <a:bodyPr/>
        <a:lstStyle/>
        <a:p>
          <a:endParaRPr lang="en-ZA"/>
        </a:p>
      </dgm:t>
    </dgm:pt>
    <dgm:pt modelId="{947BD19C-5FC5-4973-863F-E971962E0BE4}" type="pres">
      <dgm:prSet presAssocID="{C6A605B6-E69D-483D-911B-A1CDF1DC5861}" presName="hierChild6" presStyleCnt="0"/>
      <dgm:spPr/>
    </dgm:pt>
    <dgm:pt modelId="{C56A2692-91BF-49FA-B6B9-EA892B629B6D}" type="pres">
      <dgm:prSet presAssocID="{C6A605B6-E69D-483D-911B-A1CDF1DC5861}" presName="hierChild7" presStyleCnt="0"/>
      <dgm:spPr/>
    </dgm:pt>
    <dgm:pt modelId="{B301A4C4-2E86-4513-9844-8C7646B85EDA}" type="pres">
      <dgm:prSet presAssocID="{C550337D-5063-43F2-9F61-F493A3C99873}" presName="Name111" presStyleLbl="parChTrans1D4" presStyleIdx="1" presStyleCnt="7"/>
      <dgm:spPr/>
      <dgm:t>
        <a:bodyPr/>
        <a:lstStyle/>
        <a:p>
          <a:endParaRPr lang="en-ZA"/>
        </a:p>
      </dgm:t>
    </dgm:pt>
    <dgm:pt modelId="{D0C45847-B0C7-49FB-A569-206BB288D306}" type="pres">
      <dgm:prSet presAssocID="{BF880834-BF16-4ED3-8F07-CE4261F276A5}" presName="hierRoot3" presStyleCnt="0">
        <dgm:presLayoutVars>
          <dgm:hierBranch val="init"/>
        </dgm:presLayoutVars>
      </dgm:prSet>
      <dgm:spPr/>
    </dgm:pt>
    <dgm:pt modelId="{5D8D0107-E4E0-4FF8-B7DA-CF23BCF6A306}" type="pres">
      <dgm:prSet presAssocID="{BF880834-BF16-4ED3-8F07-CE4261F276A5}" presName="rootComposite3" presStyleCnt="0"/>
      <dgm:spPr/>
    </dgm:pt>
    <dgm:pt modelId="{64658726-2576-4493-AA29-F2451ECBF087}" type="pres">
      <dgm:prSet presAssocID="{BF880834-BF16-4ED3-8F07-CE4261F276A5}" presName="rootText3" presStyleLbl="asst1" presStyleIdx="6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C0DC79E-7C35-4607-876F-33C5404C6BBD}" type="pres">
      <dgm:prSet presAssocID="{BF880834-BF16-4ED3-8F07-CE4261F276A5}" presName="rootConnector3" presStyleLbl="asst1" presStyleIdx="6" presStyleCnt="13"/>
      <dgm:spPr/>
      <dgm:t>
        <a:bodyPr/>
        <a:lstStyle/>
        <a:p>
          <a:endParaRPr lang="en-ZA"/>
        </a:p>
      </dgm:t>
    </dgm:pt>
    <dgm:pt modelId="{2E1507F0-776F-4270-B195-AEBE636131F0}" type="pres">
      <dgm:prSet presAssocID="{BF880834-BF16-4ED3-8F07-CE4261F276A5}" presName="hierChild6" presStyleCnt="0"/>
      <dgm:spPr/>
    </dgm:pt>
    <dgm:pt modelId="{F17A7455-6930-4255-BF59-664967EC2CBA}" type="pres">
      <dgm:prSet presAssocID="{BF880834-BF16-4ED3-8F07-CE4261F276A5}" presName="hierChild7" presStyleCnt="0"/>
      <dgm:spPr/>
    </dgm:pt>
    <dgm:pt modelId="{DE7B9A1E-4D90-4106-BB87-B3AF7494E29D}" type="pres">
      <dgm:prSet presAssocID="{B7715653-9621-476B-8D08-11A85060DF95}" presName="Name111" presStyleLbl="parChTrans1D4" presStyleIdx="2" presStyleCnt="7"/>
      <dgm:spPr/>
      <dgm:t>
        <a:bodyPr/>
        <a:lstStyle/>
        <a:p>
          <a:endParaRPr lang="en-ZA"/>
        </a:p>
      </dgm:t>
    </dgm:pt>
    <dgm:pt modelId="{FCDE2DD4-BCBF-4F2A-B88A-A3C9BDB2C509}" type="pres">
      <dgm:prSet presAssocID="{37B2235B-CD55-4EEC-AB13-36F357C9C0F8}" presName="hierRoot3" presStyleCnt="0">
        <dgm:presLayoutVars>
          <dgm:hierBranch val="init"/>
        </dgm:presLayoutVars>
      </dgm:prSet>
      <dgm:spPr/>
    </dgm:pt>
    <dgm:pt modelId="{1E188DFB-C2B0-45CA-B1F8-12BEC8A798AC}" type="pres">
      <dgm:prSet presAssocID="{37B2235B-CD55-4EEC-AB13-36F357C9C0F8}" presName="rootComposite3" presStyleCnt="0"/>
      <dgm:spPr/>
    </dgm:pt>
    <dgm:pt modelId="{6DAFBA2F-1FF6-4035-B5E2-D557821A8F87}" type="pres">
      <dgm:prSet presAssocID="{37B2235B-CD55-4EEC-AB13-36F357C9C0F8}" presName="rootText3" presStyleLbl="asst1" presStyleIdx="7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4F32901-B98E-4D07-897E-5745BF2553D4}" type="pres">
      <dgm:prSet presAssocID="{37B2235B-CD55-4EEC-AB13-36F357C9C0F8}" presName="rootConnector3" presStyleLbl="asst1" presStyleIdx="7" presStyleCnt="13"/>
      <dgm:spPr/>
      <dgm:t>
        <a:bodyPr/>
        <a:lstStyle/>
        <a:p>
          <a:endParaRPr lang="en-ZA"/>
        </a:p>
      </dgm:t>
    </dgm:pt>
    <dgm:pt modelId="{70640309-2B22-48B7-A12E-F0627C7C7B16}" type="pres">
      <dgm:prSet presAssocID="{37B2235B-CD55-4EEC-AB13-36F357C9C0F8}" presName="hierChild6" presStyleCnt="0"/>
      <dgm:spPr/>
    </dgm:pt>
    <dgm:pt modelId="{2C3B944B-B157-42C4-AACD-F294E97224F4}" type="pres">
      <dgm:prSet presAssocID="{37B2235B-CD55-4EEC-AB13-36F357C9C0F8}" presName="hierChild7" presStyleCnt="0"/>
      <dgm:spPr/>
    </dgm:pt>
    <dgm:pt modelId="{E68A2EE8-863E-4E1B-92FF-9AF3A86B3CAF}" type="pres">
      <dgm:prSet presAssocID="{E9B3B042-7AF3-4E77-9F1F-BB08773EAD29}" presName="Name111" presStyleLbl="parChTrans1D4" presStyleIdx="3" presStyleCnt="7"/>
      <dgm:spPr/>
      <dgm:t>
        <a:bodyPr/>
        <a:lstStyle/>
        <a:p>
          <a:endParaRPr lang="en-ZA"/>
        </a:p>
      </dgm:t>
    </dgm:pt>
    <dgm:pt modelId="{6AFC751B-4C36-4B9C-B296-8CE4E19D59BF}" type="pres">
      <dgm:prSet presAssocID="{7329EA48-690A-44FA-9C87-897F4CC95647}" presName="hierRoot3" presStyleCnt="0">
        <dgm:presLayoutVars>
          <dgm:hierBranch val="init"/>
        </dgm:presLayoutVars>
      </dgm:prSet>
      <dgm:spPr/>
    </dgm:pt>
    <dgm:pt modelId="{374F8B05-AFB0-4998-A73F-0DA7C168341E}" type="pres">
      <dgm:prSet presAssocID="{7329EA48-690A-44FA-9C87-897F4CC95647}" presName="rootComposite3" presStyleCnt="0"/>
      <dgm:spPr/>
    </dgm:pt>
    <dgm:pt modelId="{1CB68E0F-AA80-46CC-9998-8A5F3A2B7049}" type="pres">
      <dgm:prSet presAssocID="{7329EA48-690A-44FA-9C87-897F4CC95647}" presName="rootText3" presStyleLbl="asst1" presStyleIdx="8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31EFFB92-7DA3-4911-937B-2499041923CF}" type="pres">
      <dgm:prSet presAssocID="{7329EA48-690A-44FA-9C87-897F4CC95647}" presName="rootConnector3" presStyleLbl="asst1" presStyleIdx="8" presStyleCnt="13"/>
      <dgm:spPr/>
      <dgm:t>
        <a:bodyPr/>
        <a:lstStyle/>
        <a:p>
          <a:endParaRPr lang="en-ZA"/>
        </a:p>
      </dgm:t>
    </dgm:pt>
    <dgm:pt modelId="{CB3383C5-C20C-4633-BB5E-3830CF1681DD}" type="pres">
      <dgm:prSet presAssocID="{7329EA48-690A-44FA-9C87-897F4CC95647}" presName="hierChild6" presStyleCnt="0"/>
      <dgm:spPr/>
    </dgm:pt>
    <dgm:pt modelId="{E281A7D3-F477-42B3-B065-BFBEE6DE2B30}" type="pres">
      <dgm:prSet presAssocID="{7329EA48-690A-44FA-9C87-897F4CC95647}" presName="hierChild7" presStyleCnt="0"/>
      <dgm:spPr/>
    </dgm:pt>
    <dgm:pt modelId="{7D0DC04C-121C-4150-9164-96FECD2A50CC}" type="pres">
      <dgm:prSet presAssocID="{0CB26D8E-E6D3-412C-80D5-FC7F3A3699E9}" presName="Name111" presStyleLbl="parChTrans1D4" presStyleIdx="4" presStyleCnt="7"/>
      <dgm:spPr/>
      <dgm:t>
        <a:bodyPr/>
        <a:lstStyle/>
        <a:p>
          <a:endParaRPr lang="en-ZA"/>
        </a:p>
      </dgm:t>
    </dgm:pt>
    <dgm:pt modelId="{6940F3D2-CFDD-4F15-9C8D-3A5EEA4FC07B}" type="pres">
      <dgm:prSet presAssocID="{516E4B77-37A5-470B-8FBE-D32EDD781D7F}" presName="hierRoot3" presStyleCnt="0">
        <dgm:presLayoutVars>
          <dgm:hierBranch val="init"/>
        </dgm:presLayoutVars>
      </dgm:prSet>
      <dgm:spPr/>
    </dgm:pt>
    <dgm:pt modelId="{48CFA57E-19A7-448B-9975-84B9C5FCCCF7}" type="pres">
      <dgm:prSet presAssocID="{516E4B77-37A5-470B-8FBE-D32EDD781D7F}" presName="rootComposite3" presStyleCnt="0"/>
      <dgm:spPr/>
    </dgm:pt>
    <dgm:pt modelId="{066FF182-0EAA-4272-9F81-DF5945FBE9B3}" type="pres">
      <dgm:prSet presAssocID="{516E4B77-37A5-470B-8FBE-D32EDD781D7F}" presName="rootText3" presStyleLbl="asst1" presStyleIdx="9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CE77D22-35A3-471E-AAD0-F77A8CBCF623}" type="pres">
      <dgm:prSet presAssocID="{516E4B77-37A5-470B-8FBE-D32EDD781D7F}" presName="rootConnector3" presStyleLbl="asst1" presStyleIdx="9" presStyleCnt="13"/>
      <dgm:spPr/>
      <dgm:t>
        <a:bodyPr/>
        <a:lstStyle/>
        <a:p>
          <a:endParaRPr lang="en-ZA"/>
        </a:p>
      </dgm:t>
    </dgm:pt>
    <dgm:pt modelId="{BB622EFE-94F7-447E-A224-1ED94B18BDC9}" type="pres">
      <dgm:prSet presAssocID="{516E4B77-37A5-470B-8FBE-D32EDD781D7F}" presName="hierChild6" presStyleCnt="0"/>
      <dgm:spPr/>
    </dgm:pt>
    <dgm:pt modelId="{07BD7018-17A6-453F-8434-76D4B83FE2CB}" type="pres">
      <dgm:prSet presAssocID="{516E4B77-37A5-470B-8FBE-D32EDD781D7F}" presName="hierChild7" presStyleCnt="0"/>
      <dgm:spPr/>
    </dgm:pt>
    <dgm:pt modelId="{47FDD3D2-9142-4200-8379-940966C85088}" type="pres">
      <dgm:prSet presAssocID="{02952FF7-1639-4038-AFAA-9000E5F52849}" presName="Name111" presStyleLbl="parChTrans1D3" presStyleIdx="3" presStyleCnt="4"/>
      <dgm:spPr/>
      <dgm:t>
        <a:bodyPr/>
        <a:lstStyle/>
        <a:p>
          <a:endParaRPr lang="en-ZA"/>
        </a:p>
      </dgm:t>
    </dgm:pt>
    <dgm:pt modelId="{8CFCE79C-C35C-4646-89BB-EC8A35A6A40A}" type="pres">
      <dgm:prSet presAssocID="{677728A8-D25A-4683-A4CE-42BEA61DFA5D}" presName="hierRoot3" presStyleCnt="0">
        <dgm:presLayoutVars>
          <dgm:hierBranch val="init"/>
        </dgm:presLayoutVars>
      </dgm:prSet>
      <dgm:spPr/>
    </dgm:pt>
    <dgm:pt modelId="{AD1C7E4E-F735-48A2-B839-AC185A14884E}" type="pres">
      <dgm:prSet presAssocID="{677728A8-D25A-4683-A4CE-42BEA61DFA5D}" presName="rootComposite3" presStyleCnt="0"/>
      <dgm:spPr/>
    </dgm:pt>
    <dgm:pt modelId="{E6196160-A6F4-4B55-8C77-F36A706ECB0A}" type="pres">
      <dgm:prSet presAssocID="{677728A8-D25A-4683-A4CE-42BEA61DFA5D}" presName="rootText3" presStyleLbl="asst1" presStyleIdx="10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B0E052B-DA37-4F30-8781-0EF11F0A87DF}" type="pres">
      <dgm:prSet presAssocID="{677728A8-D25A-4683-A4CE-42BEA61DFA5D}" presName="rootConnector3" presStyleLbl="asst1" presStyleIdx="10" presStyleCnt="13"/>
      <dgm:spPr/>
      <dgm:t>
        <a:bodyPr/>
        <a:lstStyle/>
        <a:p>
          <a:endParaRPr lang="en-ZA"/>
        </a:p>
      </dgm:t>
    </dgm:pt>
    <dgm:pt modelId="{353619FD-6F97-43F6-8BEB-DD8F934FB4A9}" type="pres">
      <dgm:prSet presAssocID="{677728A8-D25A-4683-A4CE-42BEA61DFA5D}" presName="hierChild6" presStyleCnt="0"/>
      <dgm:spPr/>
    </dgm:pt>
    <dgm:pt modelId="{7EBBEB39-B219-42CE-A8E2-97E971F18DB6}" type="pres">
      <dgm:prSet presAssocID="{677728A8-D25A-4683-A4CE-42BEA61DFA5D}" presName="hierChild7" presStyleCnt="0"/>
      <dgm:spPr/>
    </dgm:pt>
    <dgm:pt modelId="{1651119F-6B45-48C2-B377-57F10914E287}" type="pres">
      <dgm:prSet presAssocID="{401E3386-5B2A-414B-A49E-3556E8D843A4}" presName="Name111" presStyleLbl="parChTrans1D4" presStyleIdx="5" presStyleCnt="7"/>
      <dgm:spPr/>
      <dgm:t>
        <a:bodyPr/>
        <a:lstStyle/>
        <a:p>
          <a:endParaRPr lang="en-ZA"/>
        </a:p>
      </dgm:t>
    </dgm:pt>
    <dgm:pt modelId="{11601A1C-2A5A-4420-9B5D-DF60F66D6DAA}" type="pres">
      <dgm:prSet presAssocID="{517E9EEF-13D5-44C1-BE2A-481BECF13C32}" presName="hierRoot3" presStyleCnt="0">
        <dgm:presLayoutVars>
          <dgm:hierBranch val="init"/>
        </dgm:presLayoutVars>
      </dgm:prSet>
      <dgm:spPr/>
    </dgm:pt>
    <dgm:pt modelId="{2CC9E1CB-4F41-4211-8C57-76ACE4BDC2C2}" type="pres">
      <dgm:prSet presAssocID="{517E9EEF-13D5-44C1-BE2A-481BECF13C32}" presName="rootComposite3" presStyleCnt="0"/>
      <dgm:spPr/>
    </dgm:pt>
    <dgm:pt modelId="{D2B865AC-C9DD-4CF2-A975-24AA3638BB02}" type="pres">
      <dgm:prSet presAssocID="{517E9EEF-13D5-44C1-BE2A-481BECF13C32}" presName="rootText3" presStyleLbl="asst1" presStyleIdx="11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70E630B-3B21-430E-9CEB-BF0A8C012BC4}" type="pres">
      <dgm:prSet presAssocID="{517E9EEF-13D5-44C1-BE2A-481BECF13C32}" presName="rootConnector3" presStyleLbl="asst1" presStyleIdx="11" presStyleCnt="13"/>
      <dgm:spPr/>
      <dgm:t>
        <a:bodyPr/>
        <a:lstStyle/>
        <a:p>
          <a:endParaRPr lang="en-ZA"/>
        </a:p>
      </dgm:t>
    </dgm:pt>
    <dgm:pt modelId="{755DC56A-B74C-43EC-96BD-9FF779A57D9B}" type="pres">
      <dgm:prSet presAssocID="{517E9EEF-13D5-44C1-BE2A-481BECF13C32}" presName="hierChild6" presStyleCnt="0"/>
      <dgm:spPr/>
    </dgm:pt>
    <dgm:pt modelId="{34BBF552-64DC-497E-8FCE-01506C6FB8B6}" type="pres">
      <dgm:prSet presAssocID="{517E9EEF-13D5-44C1-BE2A-481BECF13C32}" presName="hierChild7" presStyleCnt="0"/>
      <dgm:spPr/>
    </dgm:pt>
    <dgm:pt modelId="{836A373F-4FF6-4EB7-BE4B-0A03BD90DD2E}" type="pres">
      <dgm:prSet presAssocID="{9BE13400-DD02-4B9D-833E-5A2CDC0E0EDC}" presName="Name111" presStyleLbl="parChTrans1D4" presStyleIdx="6" presStyleCnt="7"/>
      <dgm:spPr/>
      <dgm:t>
        <a:bodyPr/>
        <a:lstStyle/>
        <a:p>
          <a:endParaRPr lang="en-ZA"/>
        </a:p>
      </dgm:t>
    </dgm:pt>
    <dgm:pt modelId="{D53E7BDA-E53C-4EA5-971A-EA8A2BCB4B8D}" type="pres">
      <dgm:prSet presAssocID="{D49865DA-E659-4DA3-94DF-A417DF983EFE}" presName="hierRoot3" presStyleCnt="0">
        <dgm:presLayoutVars>
          <dgm:hierBranch val="init"/>
        </dgm:presLayoutVars>
      </dgm:prSet>
      <dgm:spPr/>
    </dgm:pt>
    <dgm:pt modelId="{E2B68CB3-E0B1-489D-93E8-12B279DABF6A}" type="pres">
      <dgm:prSet presAssocID="{D49865DA-E659-4DA3-94DF-A417DF983EFE}" presName="rootComposite3" presStyleCnt="0"/>
      <dgm:spPr/>
    </dgm:pt>
    <dgm:pt modelId="{0934B24A-4C75-4224-B273-A6C4D2C8D8B9}" type="pres">
      <dgm:prSet presAssocID="{D49865DA-E659-4DA3-94DF-A417DF983EFE}" presName="rootText3" presStyleLbl="asst1" presStyleIdx="12" presStyleCnt="1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4F9452E-D069-432A-93CC-5FBDE380B17E}" type="pres">
      <dgm:prSet presAssocID="{D49865DA-E659-4DA3-94DF-A417DF983EFE}" presName="rootConnector3" presStyleLbl="asst1" presStyleIdx="12" presStyleCnt="13"/>
      <dgm:spPr/>
      <dgm:t>
        <a:bodyPr/>
        <a:lstStyle/>
        <a:p>
          <a:endParaRPr lang="en-ZA"/>
        </a:p>
      </dgm:t>
    </dgm:pt>
    <dgm:pt modelId="{8AFC2938-683F-408B-B42F-2DB7A9A51AC8}" type="pres">
      <dgm:prSet presAssocID="{D49865DA-E659-4DA3-94DF-A417DF983EFE}" presName="hierChild6" presStyleCnt="0"/>
      <dgm:spPr/>
    </dgm:pt>
    <dgm:pt modelId="{DB7688AC-058F-43F1-B13E-CE117C32E228}" type="pres">
      <dgm:prSet presAssocID="{D49865DA-E659-4DA3-94DF-A417DF983EFE}" presName="hierChild7" presStyleCnt="0"/>
      <dgm:spPr/>
    </dgm:pt>
  </dgm:ptLst>
  <dgm:cxnLst>
    <dgm:cxn modelId="{4DBB2213-B8C3-4C47-B50C-F3911BD002EB}" type="presOf" srcId="{37B2235B-CD55-4EEC-AB13-36F357C9C0F8}" destId="{04F32901-B98E-4D07-897E-5745BF2553D4}" srcOrd="1" destOrd="0" presId="urn:microsoft.com/office/officeart/2005/8/layout/orgChart1"/>
    <dgm:cxn modelId="{E3B6BD9F-0091-4606-B0B0-D99501DBE21D}" type="presOf" srcId="{BC3EF0CF-D674-4A95-85CF-D1478E252E15}" destId="{22C5AA0D-EEC8-4C08-ADDC-4E3F87CB7169}" srcOrd="0" destOrd="0" presId="urn:microsoft.com/office/officeart/2005/8/layout/orgChart1"/>
    <dgm:cxn modelId="{F08BF800-DEDB-45A4-8A75-20658BE985D7}" type="presOf" srcId="{677728A8-D25A-4683-A4CE-42BEA61DFA5D}" destId="{FB0E052B-DA37-4F30-8781-0EF11F0A87DF}" srcOrd="1" destOrd="0" presId="urn:microsoft.com/office/officeart/2005/8/layout/orgChart1"/>
    <dgm:cxn modelId="{75BD7266-18F8-4B3F-B10C-6AA0C9B8BD47}" srcId="{677728A8-D25A-4683-A4CE-42BEA61DFA5D}" destId="{517E9EEF-13D5-44C1-BE2A-481BECF13C32}" srcOrd="0" destOrd="0" parTransId="{401E3386-5B2A-414B-A49E-3556E8D843A4}" sibTransId="{4E54EA54-3467-483E-A00E-B4625306B4FC}"/>
    <dgm:cxn modelId="{C895BD0D-E76E-453D-AE27-C35C24270D73}" srcId="{C08BA352-5385-49E3-BDCE-C80B1D44CD49}" destId="{E8C9DDA2-7988-4A02-92E3-50E297A32990}" srcOrd="0" destOrd="0" parTransId="{A36E4667-CE42-4FB5-9EDA-92E3500EB83F}" sibTransId="{98D1C821-2D32-41C0-83B5-900DA14F28F1}"/>
    <dgm:cxn modelId="{A2901EB3-737E-4CEB-84D0-A9360A1DFBB7}" srcId="{1FB334F3-63A2-457A-8479-ADBEBDD0564A}" destId="{E134BBEA-F619-4155-B82E-A4703502C7A5}" srcOrd="0" destOrd="0" parTransId="{2C178FA3-8497-4909-9BC2-0F02B4F3561C}" sibTransId="{F6AE63BF-352E-43CD-BD8D-E334A7DE2C1B}"/>
    <dgm:cxn modelId="{F6A5C850-6861-4566-8739-731821DC9C26}" srcId="{1FB334F3-63A2-457A-8479-ADBEBDD0564A}" destId="{BC3EF0CF-D674-4A95-85CF-D1478E252E15}" srcOrd="1" destOrd="0" parTransId="{E3D6AC72-62DC-4AC1-91A5-1A1EBCAF784F}" sibTransId="{BB984478-B6B0-4541-98C6-B670EEFEDE59}"/>
    <dgm:cxn modelId="{2B201548-5CC8-4C1E-A7B1-95157A59A393}" type="presOf" srcId="{E9B3B042-7AF3-4E77-9F1F-BB08773EAD29}" destId="{E68A2EE8-863E-4E1B-92FF-9AF3A86B3CAF}" srcOrd="0" destOrd="0" presId="urn:microsoft.com/office/officeart/2005/8/layout/orgChart1"/>
    <dgm:cxn modelId="{7E7A46CF-A4DF-40BB-B8B4-4FC50EC48C49}" srcId="{C08BA352-5385-49E3-BDCE-C80B1D44CD49}" destId="{677728A8-D25A-4683-A4CE-42BEA61DFA5D}" srcOrd="1" destOrd="0" parTransId="{02952FF7-1639-4038-AFAA-9000E5F52849}" sibTransId="{333C5807-BBA7-4314-A474-AEC1A11F4DFB}"/>
    <dgm:cxn modelId="{71B41A29-6D1A-4B4D-8EE5-01F2CD87DA3F}" type="presOf" srcId="{91D3DC76-751B-40D1-A0FD-CB48FC632897}" destId="{C2092537-B216-491F-A03A-D3D8739A3D21}" srcOrd="0" destOrd="0" presId="urn:microsoft.com/office/officeart/2005/8/layout/orgChart1"/>
    <dgm:cxn modelId="{AB793729-28D6-4EF4-8500-B37C5E7C3984}" type="presOf" srcId="{37B2235B-CD55-4EEC-AB13-36F357C9C0F8}" destId="{6DAFBA2F-1FF6-4035-B5E2-D557821A8F87}" srcOrd="0" destOrd="0" presId="urn:microsoft.com/office/officeart/2005/8/layout/orgChart1"/>
    <dgm:cxn modelId="{C89AE406-0C93-422C-95EA-8E0BE51878A3}" type="presOf" srcId="{D49865DA-E659-4DA3-94DF-A417DF983EFE}" destId="{0934B24A-4C75-4224-B273-A6C4D2C8D8B9}" srcOrd="0" destOrd="0" presId="urn:microsoft.com/office/officeart/2005/8/layout/orgChart1"/>
    <dgm:cxn modelId="{9BAB3313-6FBE-4EF4-B571-65F8776861A9}" type="presOf" srcId="{0CB26D8E-E6D3-412C-80D5-FC7F3A3699E9}" destId="{7D0DC04C-121C-4150-9164-96FECD2A50CC}" srcOrd="0" destOrd="0" presId="urn:microsoft.com/office/officeart/2005/8/layout/orgChart1"/>
    <dgm:cxn modelId="{53EFC63A-94FF-4B3D-92CB-8E48B74C61DC}" srcId="{91D3DC76-751B-40D1-A0FD-CB48FC632897}" destId="{F6D129A9-BFCC-44C0-A95E-66ED36772449}" srcOrd="0" destOrd="0" parTransId="{65B1D8D6-D799-4417-8FD0-5DA4D1025ADA}" sibTransId="{8F567B48-1BAB-47E2-AAA1-D388BB863292}"/>
    <dgm:cxn modelId="{5C4CA5AB-6CC0-4303-9FE7-84C43EF36468}" type="presOf" srcId="{C550337D-5063-43F2-9F61-F493A3C99873}" destId="{B301A4C4-2E86-4513-9844-8C7646B85EDA}" srcOrd="0" destOrd="0" presId="urn:microsoft.com/office/officeart/2005/8/layout/orgChart1"/>
    <dgm:cxn modelId="{33822B53-CD9C-4765-AAAC-AFEB9FCEC953}" type="presOf" srcId="{C6A605B6-E69D-483D-911B-A1CDF1DC5861}" destId="{B7349861-F134-4583-BC83-727256D824B3}" srcOrd="1" destOrd="0" presId="urn:microsoft.com/office/officeart/2005/8/layout/orgChart1"/>
    <dgm:cxn modelId="{CCB7AA66-83F1-486C-8609-638415126592}" type="presOf" srcId="{516E4B77-37A5-470B-8FBE-D32EDD781D7F}" destId="{9CE77D22-35A3-471E-AAD0-F77A8CBCF623}" srcOrd="1" destOrd="0" presId="urn:microsoft.com/office/officeart/2005/8/layout/orgChart1"/>
    <dgm:cxn modelId="{357831EC-B861-4212-B34E-154516DF683A}" srcId="{E8C9DDA2-7988-4A02-92E3-50E297A32990}" destId="{516E4B77-37A5-470B-8FBE-D32EDD781D7F}" srcOrd="4" destOrd="0" parTransId="{0CB26D8E-E6D3-412C-80D5-FC7F3A3699E9}" sibTransId="{3FFC27BD-A2D5-4195-9E13-4648774E049B}"/>
    <dgm:cxn modelId="{3FA93F37-FB86-4129-8850-8CC49FC9B83D}" type="presOf" srcId="{BF880834-BF16-4ED3-8F07-CE4261F276A5}" destId="{64658726-2576-4493-AA29-F2451ECBF087}" srcOrd="0" destOrd="0" presId="urn:microsoft.com/office/officeart/2005/8/layout/orgChart1"/>
    <dgm:cxn modelId="{4A3D90E0-7E48-4190-A358-19FA582F604E}" srcId="{F6D129A9-BFCC-44C0-A95E-66ED36772449}" destId="{C08BA352-5385-49E3-BDCE-C80B1D44CD49}" srcOrd="1" destOrd="0" parTransId="{58B52BA3-44C3-4474-9322-4FED3A47C0D7}" sibTransId="{D1185561-2FEB-46A2-B5DE-43DF73E4F694}"/>
    <dgm:cxn modelId="{4C474954-79C9-4809-8C05-70EFB40B046A}" type="presOf" srcId="{C6A605B6-E69D-483D-911B-A1CDF1DC5861}" destId="{E2DECC06-4AD0-48CA-BC9E-AD15CCB10E53}" srcOrd="0" destOrd="0" presId="urn:microsoft.com/office/officeart/2005/8/layout/orgChart1"/>
    <dgm:cxn modelId="{77455AF0-B5CE-435C-A7EB-79EF3DFBCB67}" srcId="{E8C9DDA2-7988-4A02-92E3-50E297A32990}" destId="{C6A605B6-E69D-483D-911B-A1CDF1DC5861}" srcOrd="0" destOrd="0" parTransId="{47DA1E2C-C066-4CC1-9F81-03226924700E}" sibTransId="{1762D614-E26A-4A3B-8F5E-BA93B3013C49}"/>
    <dgm:cxn modelId="{12D4E4A4-0C40-4C12-8B49-D00633335622}" srcId="{F6D129A9-BFCC-44C0-A95E-66ED36772449}" destId="{1FB334F3-63A2-457A-8479-ADBEBDD0564A}" srcOrd="0" destOrd="0" parTransId="{B294AE39-EFD5-4E82-9092-F8B9A0E0AD46}" sibTransId="{CFAEE7B2-2179-47AD-A710-51F57EFC2EB1}"/>
    <dgm:cxn modelId="{653BDAA1-2B82-412B-BE6D-76B531356C7E}" srcId="{E8C9DDA2-7988-4A02-92E3-50E297A32990}" destId="{BF880834-BF16-4ED3-8F07-CE4261F276A5}" srcOrd="1" destOrd="0" parTransId="{C550337D-5063-43F2-9F61-F493A3C99873}" sibTransId="{278898A4-B6EB-4566-B1E1-DC1216684E7A}"/>
    <dgm:cxn modelId="{C3369DBD-39E1-44CC-AEC6-A892B3A1FCB2}" type="presOf" srcId="{A36E4667-CE42-4FB5-9EDA-92E3500EB83F}" destId="{8A1D52FC-B9D1-4985-AC60-11A12D8EF7BD}" srcOrd="0" destOrd="0" presId="urn:microsoft.com/office/officeart/2005/8/layout/orgChart1"/>
    <dgm:cxn modelId="{6FE12016-C184-4B29-A062-B36B6EAE080A}" type="presOf" srcId="{E134BBEA-F619-4155-B82E-A4703502C7A5}" destId="{B824D4A8-FD3B-4192-93E0-C0A0F66F4BF8}" srcOrd="0" destOrd="0" presId="urn:microsoft.com/office/officeart/2005/8/layout/orgChart1"/>
    <dgm:cxn modelId="{51B7DA3E-BDB9-43B6-B9F2-3A0F64421689}" type="presOf" srcId="{677728A8-D25A-4683-A4CE-42BEA61DFA5D}" destId="{E6196160-A6F4-4B55-8C77-F36A706ECB0A}" srcOrd="0" destOrd="0" presId="urn:microsoft.com/office/officeart/2005/8/layout/orgChart1"/>
    <dgm:cxn modelId="{5565A6B3-A7D9-4A79-AD88-53C62A995A38}" type="presOf" srcId="{02952FF7-1639-4038-AFAA-9000E5F52849}" destId="{47FDD3D2-9142-4200-8379-940966C85088}" srcOrd="0" destOrd="0" presId="urn:microsoft.com/office/officeart/2005/8/layout/orgChart1"/>
    <dgm:cxn modelId="{6F3A8BCA-AE5A-401B-B8A1-4F3E7A0B7CFB}" type="presOf" srcId="{7329EA48-690A-44FA-9C87-897F4CC95647}" destId="{31EFFB92-7DA3-4911-937B-2499041923CF}" srcOrd="1" destOrd="0" presId="urn:microsoft.com/office/officeart/2005/8/layout/orgChart1"/>
    <dgm:cxn modelId="{E002E4DA-2475-4994-8464-98EC2D9CA137}" type="presOf" srcId="{47DA1E2C-C066-4CC1-9F81-03226924700E}" destId="{9FEDA2A7-17D7-4563-A5C2-86C40DE6B284}" srcOrd="0" destOrd="0" presId="urn:microsoft.com/office/officeart/2005/8/layout/orgChart1"/>
    <dgm:cxn modelId="{3286920C-1D95-4F12-B135-C91F013C8309}" type="presOf" srcId="{BC3EF0CF-D674-4A95-85CF-D1478E252E15}" destId="{14E9CB7E-5BA8-4B94-A676-5AC314DC686E}" srcOrd="1" destOrd="0" presId="urn:microsoft.com/office/officeart/2005/8/layout/orgChart1"/>
    <dgm:cxn modelId="{626A5115-3347-4BF8-96DA-01975463DE04}" type="presOf" srcId="{B7715653-9621-476B-8D08-11A85060DF95}" destId="{DE7B9A1E-4D90-4106-BB87-B3AF7494E29D}" srcOrd="0" destOrd="0" presId="urn:microsoft.com/office/officeart/2005/8/layout/orgChart1"/>
    <dgm:cxn modelId="{A8163A07-F3D4-4476-A7D2-FCA1B89B8E2C}" srcId="{677728A8-D25A-4683-A4CE-42BEA61DFA5D}" destId="{D49865DA-E659-4DA3-94DF-A417DF983EFE}" srcOrd="1" destOrd="0" parTransId="{9BE13400-DD02-4B9D-833E-5A2CDC0E0EDC}" sibTransId="{77F9A19D-E155-4631-8D8B-3794C5A67B82}"/>
    <dgm:cxn modelId="{D55465E9-F07A-499B-A840-EA66069AF5FC}" type="presOf" srcId="{7329EA48-690A-44FA-9C87-897F4CC95647}" destId="{1CB68E0F-AA80-46CC-9998-8A5F3A2B7049}" srcOrd="0" destOrd="0" presId="urn:microsoft.com/office/officeart/2005/8/layout/orgChart1"/>
    <dgm:cxn modelId="{ACEE3C4B-98C3-4FA7-9A71-24E70820018B}" type="presOf" srcId="{516E4B77-37A5-470B-8FBE-D32EDD781D7F}" destId="{066FF182-0EAA-4272-9F81-DF5945FBE9B3}" srcOrd="0" destOrd="0" presId="urn:microsoft.com/office/officeart/2005/8/layout/orgChart1"/>
    <dgm:cxn modelId="{E3B4B00A-45B7-49B6-B858-DC72D15E76F8}" type="presOf" srcId="{517E9EEF-13D5-44C1-BE2A-481BECF13C32}" destId="{D2B865AC-C9DD-4CF2-A975-24AA3638BB02}" srcOrd="0" destOrd="0" presId="urn:microsoft.com/office/officeart/2005/8/layout/orgChart1"/>
    <dgm:cxn modelId="{7B73875A-0CF1-4DF2-A883-E696FAD2C85D}" type="presOf" srcId="{E3D6AC72-62DC-4AC1-91A5-1A1EBCAF784F}" destId="{DF9678A5-E87B-4BC4-974C-DAA77C10FB26}" srcOrd="0" destOrd="0" presId="urn:microsoft.com/office/officeart/2005/8/layout/orgChart1"/>
    <dgm:cxn modelId="{A938E4A8-CD5B-4033-B813-99BA99A1BEF2}" type="presOf" srcId="{401E3386-5B2A-414B-A49E-3556E8D843A4}" destId="{1651119F-6B45-48C2-B377-57F10914E287}" srcOrd="0" destOrd="0" presId="urn:microsoft.com/office/officeart/2005/8/layout/orgChart1"/>
    <dgm:cxn modelId="{2FE9842D-AABC-4104-8156-2CA66F0D5A26}" type="presOf" srcId="{9BE13400-DD02-4B9D-833E-5A2CDC0E0EDC}" destId="{836A373F-4FF6-4EB7-BE4B-0A03BD90DD2E}" srcOrd="0" destOrd="0" presId="urn:microsoft.com/office/officeart/2005/8/layout/orgChart1"/>
    <dgm:cxn modelId="{288B3263-9962-4F92-AB88-7C0769AE4137}" type="presOf" srcId="{B294AE39-EFD5-4E82-9092-F8B9A0E0AD46}" destId="{D22B46E3-5138-444A-ABDC-CAB2F6CFF343}" srcOrd="0" destOrd="0" presId="urn:microsoft.com/office/officeart/2005/8/layout/orgChart1"/>
    <dgm:cxn modelId="{58540559-11BF-49B2-85B3-FAB64BC9A8CA}" type="presOf" srcId="{1FB334F3-63A2-457A-8479-ADBEBDD0564A}" destId="{6B8E798F-CDC9-400A-A12D-9906CCE83218}" srcOrd="1" destOrd="0" presId="urn:microsoft.com/office/officeart/2005/8/layout/orgChart1"/>
    <dgm:cxn modelId="{2798446E-10E3-4771-B12E-DC6CE680D22E}" type="presOf" srcId="{E8C9DDA2-7988-4A02-92E3-50E297A32990}" destId="{AF63E98C-A9A3-44DA-95C0-2024A2B77AF5}" srcOrd="1" destOrd="0" presId="urn:microsoft.com/office/officeart/2005/8/layout/orgChart1"/>
    <dgm:cxn modelId="{C44E0C34-E290-4343-8D7E-BEE2D87A1BD2}" type="presOf" srcId="{58B52BA3-44C3-4474-9322-4FED3A47C0D7}" destId="{ACD9E7E6-6C40-4A6D-9DB0-57AB4B4C57CE}" srcOrd="0" destOrd="0" presId="urn:microsoft.com/office/officeart/2005/8/layout/orgChart1"/>
    <dgm:cxn modelId="{413F6DFF-2878-4C7D-A6E7-8B40CCF6746B}" type="presOf" srcId="{E134BBEA-F619-4155-B82E-A4703502C7A5}" destId="{26C73B0C-FB0E-4933-9FD2-DD2D2F86A2CC}" srcOrd="1" destOrd="0" presId="urn:microsoft.com/office/officeart/2005/8/layout/orgChart1"/>
    <dgm:cxn modelId="{4D633A11-4386-4DA6-BE13-CFEAC69693EA}" type="presOf" srcId="{517E9EEF-13D5-44C1-BE2A-481BECF13C32}" destId="{170E630B-3B21-430E-9CEB-BF0A8C012BC4}" srcOrd="1" destOrd="0" presId="urn:microsoft.com/office/officeart/2005/8/layout/orgChart1"/>
    <dgm:cxn modelId="{E7ACC11E-94CE-4163-A598-C8DF492274F7}" type="presOf" srcId="{E8C9DDA2-7988-4A02-92E3-50E297A32990}" destId="{78958FFD-212D-487A-BC8F-F1343FA779BC}" srcOrd="0" destOrd="0" presId="urn:microsoft.com/office/officeart/2005/8/layout/orgChart1"/>
    <dgm:cxn modelId="{B7153F1D-0BE3-4EFC-AD56-670FBA39AA1A}" type="presOf" srcId="{2C178FA3-8497-4909-9BC2-0F02B4F3561C}" destId="{72C9F107-88A3-4990-BBCD-D6AF8AA390DE}" srcOrd="0" destOrd="0" presId="urn:microsoft.com/office/officeart/2005/8/layout/orgChart1"/>
    <dgm:cxn modelId="{AA5ECF48-36DD-4143-8F97-5823531B0072}" type="presOf" srcId="{D49865DA-E659-4DA3-94DF-A417DF983EFE}" destId="{B4F9452E-D069-432A-93CC-5FBDE380B17E}" srcOrd="1" destOrd="0" presId="urn:microsoft.com/office/officeart/2005/8/layout/orgChart1"/>
    <dgm:cxn modelId="{B7BBA8D6-C20B-41CB-B4E0-1E3B7BCE645E}" srcId="{E8C9DDA2-7988-4A02-92E3-50E297A32990}" destId="{7329EA48-690A-44FA-9C87-897F4CC95647}" srcOrd="3" destOrd="0" parTransId="{E9B3B042-7AF3-4E77-9F1F-BB08773EAD29}" sibTransId="{876EF515-0905-46D4-BF0C-93A8BEF29042}"/>
    <dgm:cxn modelId="{96577D9B-6933-4CC6-BFDD-3AAB722F3F1A}" type="presOf" srcId="{F6D129A9-BFCC-44C0-A95E-66ED36772449}" destId="{AB440562-D627-4B45-A8D5-04DC9257B36C}" srcOrd="0" destOrd="0" presId="urn:microsoft.com/office/officeart/2005/8/layout/orgChart1"/>
    <dgm:cxn modelId="{550C3654-069B-49E0-9CA6-441ABFD0B2C3}" type="presOf" srcId="{F6D129A9-BFCC-44C0-A95E-66ED36772449}" destId="{5524282F-1D76-4FF3-9F0E-8BF6B49F41A2}" srcOrd="1" destOrd="0" presId="urn:microsoft.com/office/officeart/2005/8/layout/orgChart1"/>
    <dgm:cxn modelId="{D551F213-8F9F-4EDA-BB83-4F740A9404DA}" type="presOf" srcId="{BF880834-BF16-4ED3-8F07-CE4261F276A5}" destId="{2C0DC79E-7C35-4607-876F-33C5404C6BBD}" srcOrd="1" destOrd="0" presId="urn:microsoft.com/office/officeart/2005/8/layout/orgChart1"/>
    <dgm:cxn modelId="{63EA8108-73EE-48F7-9B9E-A88D771996C6}" type="presOf" srcId="{C08BA352-5385-49E3-BDCE-C80B1D44CD49}" destId="{A01A81A3-AD0A-42EC-AB93-89B16900D93D}" srcOrd="0" destOrd="0" presId="urn:microsoft.com/office/officeart/2005/8/layout/orgChart1"/>
    <dgm:cxn modelId="{4A46466A-2DEA-41FC-9E00-CFE774C87BFE}" srcId="{E8C9DDA2-7988-4A02-92E3-50E297A32990}" destId="{37B2235B-CD55-4EEC-AB13-36F357C9C0F8}" srcOrd="2" destOrd="0" parTransId="{B7715653-9621-476B-8D08-11A85060DF95}" sibTransId="{826F01DD-382E-4BAC-8084-7D738941586C}"/>
    <dgm:cxn modelId="{74BFB849-8A6F-47D2-B545-6853CE96A0D2}" type="presOf" srcId="{C08BA352-5385-49E3-BDCE-C80B1D44CD49}" destId="{D194D981-86CE-4DF8-8518-D834D17A2FDB}" srcOrd="1" destOrd="0" presId="urn:microsoft.com/office/officeart/2005/8/layout/orgChart1"/>
    <dgm:cxn modelId="{2BF7C6CD-5177-4077-A54D-DD2D7E5A41E0}" type="presOf" srcId="{1FB334F3-63A2-457A-8479-ADBEBDD0564A}" destId="{CF9FC5B9-D673-4041-84BC-2A128C18BDB9}" srcOrd="0" destOrd="0" presId="urn:microsoft.com/office/officeart/2005/8/layout/orgChart1"/>
    <dgm:cxn modelId="{AEA0D2DF-21F5-4EF9-A019-03D4848CACD7}" type="presParOf" srcId="{C2092537-B216-491F-A03A-D3D8739A3D21}" destId="{AC0D1797-A130-4853-9392-7DC4A7FDF034}" srcOrd="0" destOrd="0" presId="urn:microsoft.com/office/officeart/2005/8/layout/orgChart1"/>
    <dgm:cxn modelId="{35710961-8B0E-4E0F-9E37-E0767297891C}" type="presParOf" srcId="{AC0D1797-A130-4853-9392-7DC4A7FDF034}" destId="{BA5B8FC8-D59A-4F6F-A148-E31397493595}" srcOrd="0" destOrd="0" presId="urn:microsoft.com/office/officeart/2005/8/layout/orgChart1"/>
    <dgm:cxn modelId="{E153E97C-BB06-4AB6-BFC8-1CF878F6933A}" type="presParOf" srcId="{BA5B8FC8-D59A-4F6F-A148-E31397493595}" destId="{AB440562-D627-4B45-A8D5-04DC9257B36C}" srcOrd="0" destOrd="0" presId="urn:microsoft.com/office/officeart/2005/8/layout/orgChart1"/>
    <dgm:cxn modelId="{C621F8B9-9DAA-4B6D-A8C2-E88E39BF8C66}" type="presParOf" srcId="{BA5B8FC8-D59A-4F6F-A148-E31397493595}" destId="{5524282F-1D76-4FF3-9F0E-8BF6B49F41A2}" srcOrd="1" destOrd="0" presId="urn:microsoft.com/office/officeart/2005/8/layout/orgChart1"/>
    <dgm:cxn modelId="{940F6CB2-491A-4ABF-9758-612ED8EB1C04}" type="presParOf" srcId="{AC0D1797-A130-4853-9392-7DC4A7FDF034}" destId="{3E1ADAD7-D63B-48C1-9E11-04F9680E2163}" srcOrd="1" destOrd="0" presId="urn:microsoft.com/office/officeart/2005/8/layout/orgChart1"/>
    <dgm:cxn modelId="{5F5A3FC9-1594-4BCD-BC0D-73E156689B9C}" type="presParOf" srcId="{AC0D1797-A130-4853-9392-7DC4A7FDF034}" destId="{1D946141-B352-4F15-8988-6431A5B84B8C}" srcOrd="2" destOrd="0" presId="urn:microsoft.com/office/officeart/2005/8/layout/orgChart1"/>
    <dgm:cxn modelId="{2292C14F-1105-410A-A83D-F3CC805C739C}" type="presParOf" srcId="{1D946141-B352-4F15-8988-6431A5B84B8C}" destId="{D22B46E3-5138-444A-ABDC-CAB2F6CFF343}" srcOrd="0" destOrd="0" presId="urn:microsoft.com/office/officeart/2005/8/layout/orgChart1"/>
    <dgm:cxn modelId="{B698F748-9AF9-4FF0-A7B5-7AE4FB29DB4B}" type="presParOf" srcId="{1D946141-B352-4F15-8988-6431A5B84B8C}" destId="{B50436A8-ECC8-4C1A-A71B-D451CF8F01B8}" srcOrd="1" destOrd="0" presId="urn:microsoft.com/office/officeart/2005/8/layout/orgChart1"/>
    <dgm:cxn modelId="{C2018844-292D-4583-A1BE-DE08F0BA1334}" type="presParOf" srcId="{B50436A8-ECC8-4C1A-A71B-D451CF8F01B8}" destId="{29F5A693-273E-4EC2-A16A-C74858DD4939}" srcOrd="0" destOrd="0" presId="urn:microsoft.com/office/officeart/2005/8/layout/orgChart1"/>
    <dgm:cxn modelId="{8E6F37C1-71CA-46BE-A1BD-F3CF9F0B6888}" type="presParOf" srcId="{29F5A693-273E-4EC2-A16A-C74858DD4939}" destId="{CF9FC5B9-D673-4041-84BC-2A128C18BDB9}" srcOrd="0" destOrd="0" presId="urn:microsoft.com/office/officeart/2005/8/layout/orgChart1"/>
    <dgm:cxn modelId="{95913440-51A0-46C4-96D1-C453EE78AF78}" type="presParOf" srcId="{29F5A693-273E-4EC2-A16A-C74858DD4939}" destId="{6B8E798F-CDC9-400A-A12D-9906CCE83218}" srcOrd="1" destOrd="0" presId="urn:microsoft.com/office/officeart/2005/8/layout/orgChart1"/>
    <dgm:cxn modelId="{1BE4B439-D1AD-47FA-B9F2-4E2A1C5E0BFB}" type="presParOf" srcId="{B50436A8-ECC8-4C1A-A71B-D451CF8F01B8}" destId="{FE3C0C43-BD2B-454A-9398-9A89B5918583}" srcOrd="1" destOrd="0" presId="urn:microsoft.com/office/officeart/2005/8/layout/orgChart1"/>
    <dgm:cxn modelId="{296F2C30-D01D-4002-A63B-D8ED41443999}" type="presParOf" srcId="{B50436A8-ECC8-4C1A-A71B-D451CF8F01B8}" destId="{8345C6D7-D915-44DE-97D7-A07B4BD8E714}" srcOrd="2" destOrd="0" presId="urn:microsoft.com/office/officeart/2005/8/layout/orgChart1"/>
    <dgm:cxn modelId="{FC7D3173-CA1F-4DDF-A3C8-C40E18CD180C}" type="presParOf" srcId="{8345C6D7-D915-44DE-97D7-A07B4BD8E714}" destId="{72C9F107-88A3-4990-BBCD-D6AF8AA390DE}" srcOrd="0" destOrd="0" presId="urn:microsoft.com/office/officeart/2005/8/layout/orgChart1"/>
    <dgm:cxn modelId="{F6F62E6C-68A1-40C3-8553-95358DED5E07}" type="presParOf" srcId="{8345C6D7-D915-44DE-97D7-A07B4BD8E714}" destId="{D0389335-5C89-4AE8-9AA9-C18F62CC4C14}" srcOrd="1" destOrd="0" presId="urn:microsoft.com/office/officeart/2005/8/layout/orgChart1"/>
    <dgm:cxn modelId="{DD2D76FA-ACBD-4503-9964-A2D6C2C4C757}" type="presParOf" srcId="{D0389335-5C89-4AE8-9AA9-C18F62CC4C14}" destId="{AFA34C8A-C8EE-4468-A683-8964FC77256A}" srcOrd="0" destOrd="0" presId="urn:microsoft.com/office/officeart/2005/8/layout/orgChart1"/>
    <dgm:cxn modelId="{138F89E7-9F40-43AC-B943-2A272C268C0C}" type="presParOf" srcId="{AFA34C8A-C8EE-4468-A683-8964FC77256A}" destId="{B824D4A8-FD3B-4192-93E0-C0A0F66F4BF8}" srcOrd="0" destOrd="0" presId="urn:microsoft.com/office/officeart/2005/8/layout/orgChart1"/>
    <dgm:cxn modelId="{7510F42A-2D27-497F-BE93-B7372D0F3707}" type="presParOf" srcId="{AFA34C8A-C8EE-4468-A683-8964FC77256A}" destId="{26C73B0C-FB0E-4933-9FD2-DD2D2F86A2CC}" srcOrd="1" destOrd="0" presId="urn:microsoft.com/office/officeart/2005/8/layout/orgChart1"/>
    <dgm:cxn modelId="{13CFF168-1548-4D14-B0CC-E9DFC41E4448}" type="presParOf" srcId="{D0389335-5C89-4AE8-9AA9-C18F62CC4C14}" destId="{48EF6E49-BB54-48B7-8CD4-ADE2C4DE97F8}" srcOrd="1" destOrd="0" presId="urn:microsoft.com/office/officeart/2005/8/layout/orgChart1"/>
    <dgm:cxn modelId="{D6BBBF26-0191-4EE7-A85C-BC018430D7E7}" type="presParOf" srcId="{D0389335-5C89-4AE8-9AA9-C18F62CC4C14}" destId="{3CE66E35-F9DB-446E-B8A7-4B99019F6FBB}" srcOrd="2" destOrd="0" presId="urn:microsoft.com/office/officeart/2005/8/layout/orgChart1"/>
    <dgm:cxn modelId="{44C5B307-2967-4AB1-A79C-18260C569D2C}" type="presParOf" srcId="{8345C6D7-D915-44DE-97D7-A07B4BD8E714}" destId="{DF9678A5-E87B-4BC4-974C-DAA77C10FB26}" srcOrd="2" destOrd="0" presId="urn:microsoft.com/office/officeart/2005/8/layout/orgChart1"/>
    <dgm:cxn modelId="{882CB202-98DF-4AE9-8CED-3A2CF066DE63}" type="presParOf" srcId="{8345C6D7-D915-44DE-97D7-A07B4BD8E714}" destId="{75D51A20-F4EF-402E-9EC2-08DB60E7DCF3}" srcOrd="3" destOrd="0" presId="urn:microsoft.com/office/officeart/2005/8/layout/orgChart1"/>
    <dgm:cxn modelId="{805F4378-F0B5-4C16-881F-BF7162056393}" type="presParOf" srcId="{75D51A20-F4EF-402E-9EC2-08DB60E7DCF3}" destId="{BFF81056-3AD4-4896-B805-AB72D78A939A}" srcOrd="0" destOrd="0" presId="urn:microsoft.com/office/officeart/2005/8/layout/orgChart1"/>
    <dgm:cxn modelId="{0828C985-D00D-4FFB-91EC-97AC9C92B6E4}" type="presParOf" srcId="{BFF81056-3AD4-4896-B805-AB72D78A939A}" destId="{22C5AA0D-EEC8-4C08-ADDC-4E3F87CB7169}" srcOrd="0" destOrd="0" presId="urn:microsoft.com/office/officeart/2005/8/layout/orgChart1"/>
    <dgm:cxn modelId="{0C37A4A1-6CCA-40F5-AC00-A3C40A3BF019}" type="presParOf" srcId="{BFF81056-3AD4-4896-B805-AB72D78A939A}" destId="{14E9CB7E-5BA8-4B94-A676-5AC314DC686E}" srcOrd="1" destOrd="0" presId="urn:microsoft.com/office/officeart/2005/8/layout/orgChart1"/>
    <dgm:cxn modelId="{87469E41-660A-4639-AC2B-15522D16AC93}" type="presParOf" srcId="{75D51A20-F4EF-402E-9EC2-08DB60E7DCF3}" destId="{49174439-F37B-4398-90B9-95FE271D5A7C}" srcOrd="1" destOrd="0" presId="urn:microsoft.com/office/officeart/2005/8/layout/orgChart1"/>
    <dgm:cxn modelId="{09BFE4D5-1C4C-4880-9436-05C8FFC274AA}" type="presParOf" srcId="{75D51A20-F4EF-402E-9EC2-08DB60E7DCF3}" destId="{032D84A5-DABD-4F60-A935-B1F5E008D5E5}" srcOrd="2" destOrd="0" presId="urn:microsoft.com/office/officeart/2005/8/layout/orgChart1"/>
    <dgm:cxn modelId="{131D630C-6D8F-45D2-84A8-03BC986E4782}" type="presParOf" srcId="{1D946141-B352-4F15-8988-6431A5B84B8C}" destId="{ACD9E7E6-6C40-4A6D-9DB0-57AB4B4C57CE}" srcOrd="2" destOrd="0" presId="urn:microsoft.com/office/officeart/2005/8/layout/orgChart1"/>
    <dgm:cxn modelId="{A62249F1-62CE-497A-8BEE-BA91C9031045}" type="presParOf" srcId="{1D946141-B352-4F15-8988-6431A5B84B8C}" destId="{F06D9E62-187E-4318-9613-D3C14211271A}" srcOrd="3" destOrd="0" presId="urn:microsoft.com/office/officeart/2005/8/layout/orgChart1"/>
    <dgm:cxn modelId="{674DB034-B28B-4BA4-9668-BC841B2FEB1D}" type="presParOf" srcId="{F06D9E62-187E-4318-9613-D3C14211271A}" destId="{331EA428-B6F4-45C4-AF6B-46696B59044D}" srcOrd="0" destOrd="0" presId="urn:microsoft.com/office/officeart/2005/8/layout/orgChart1"/>
    <dgm:cxn modelId="{717123B9-4E22-4E20-8234-F22BEE57CA1B}" type="presParOf" srcId="{331EA428-B6F4-45C4-AF6B-46696B59044D}" destId="{A01A81A3-AD0A-42EC-AB93-89B16900D93D}" srcOrd="0" destOrd="0" presId="urn:microsoft.com/office/officeart/2005/8/layout/orgChart1"/>
    <dgm:cxn modelId="{F0FDFB8E-8188-4BCF-BDB9-DA5A93E17489}" type="presParOf" srcId="{331EA428-B6F4-45C4-AF6B-46696B59044D}" destId="{D194D981-86CE-4DF8-8518-D834D17A2FDB}" srcOrd="1" destOrd="0" presId="urn:microsoft.com/office/officeart/2005/8/layout/orgChart1"/>
    <dgm:cxn modelId="{0F038C14-00D6-4C9D-AD8F-45A65E73915E}" type="presParOf" srcId="{F06D9E62-187E-4318-9613-D3C14211271A}" destId="{AFBB34F6-9B41-41B5-BF0A-AAF55F220103}" srcOrd="1" destOrd="0" presId="urn:microsoft.com/office/officeart/2005/8/layout/orgChart1"/>
    <dgm:cxn modelId="{586CBA73-35DE-4384-9B3A-D2E0F7F21E1A}" type="presParOf" srcId="{F06D9E62-187E-4318-9613-D3C14211271A}" destId="{BD5CD50B-2911-4E10-8F47-8318C4F96F1C}" srcOrd="2" destOrd="0" presId="urn:microsoft.com/office/officeart/2005/8/layout/orgChart1"/>
    <dgm:cxn modelId="{A698BD3F-5658-4519-B07B-4A840F1F2AFE}" type="presParOf" srcId="{BD5CD50B-2911-4E10-8F47-8318C4F96F1C}" destId="{8A1D52FC-B9D1-4985-AC60-11A12D8EF7BD}" srcOrd="0" destOrd="0" presId="urn:microsoft.com/office/officeart/2005/8/layout/orgChart1"/>
    <dgm:cxn modelId="{951C2692-4279-43C9-9795-F5A4420C86D1}" type="presParOf" srcId="{BD5CD50B-2911-4E10-8F47-8318C4F96F1C}" destId="{F73B3BAB-83D3-4C7F-8B59-F42BDA630AEF}" srcOrd="1" destOrd="0" presId="urn:microsoft.com/office/officeart/2005/8/layout/orgChart1"/>
    <dgm:cxn modelId="{338583C0-5F99-4DD4-B5F0-03EA50A28255}" type="presParOf" srcId="{F73B3BAB-83D3-4C7F-8B59-F42BDA630AEF}" destId="{499F187C-E262-49C7-B1BD-43125169C060}" srcOrd="0" destOrd="0" presId="urn:microsoft.com/office/officeart/2005/8/layout/orgChart1"/>
    <dgm:cxn modelId="{1BC7B0B0-7433-4773-953A-58703BE19A7C}" type="presParOf" srcId="{499F187C-E262-49C7-B1BD-43125169C060}" destId="{78958FFD-212D-487A-BC8F-F1343FA779BC}" srcOrd="0" destOrd="0" presId="urn:microsoft.com/office/officeart/2005/8/layout/orgChart1"/>
    <dgm:cxn modelId="{5C799C8D-2951-42E6-9CD8-8D2D10498E0C}" type="presParOf" srcId="{499F187C-E262-49C7-B1BD-43125169C060}" destId="{AF63E98C-A9A3-44DA-95C0-2024A2B77AF5}" srcOrd="1" destOrd="0" presId="urn:microsoft.com/office/officeart/2005/8/layout/orgChart1"/>
    <dgm:cxn modelId="{757362B0-77A9-4F9B-8037-649F3BF797FE}" type="presParOf" srcId="{F73B3BAB-83D3-4C7F-8B59-F42BDA630AEF}" destId="{00CA940C-FF53-4A0E-9892-0C03916C053F}" srcOrd="1" destOrd="0" presId="urn:microsoft.com/office/officeart/2005/8/layout/orgChart1"/>
    <dgm:cxn modelId="{B078A1EB-163F-4807-8085-D59F7BE92784}" type="presParOf" srcId="{F73B3BAB-83D3-4C7F-8B59-F42BDA630AEF}" destId="{E9322A49-31B5-4E92-853B-B86F8E8C2F92}" srcOrd="2" destOrd="0" presId="urn:microsoft.com/office/officeart/2005/8/layout/orgChart1"/>
    <dgm:cxn modelId="{1C336509-B62C-4DB0-8300-464E1C2047C4}" type="presParOf" srcId="{E9322A49-31B5-4E92-853B-B86F8E8C2F92}" destId="{9FEDA2A7-17D7-4563-A5C2-86C40DE6B284}" srcOrd="0" destOrd="0" presId="urn:microsoft.com/office/officeart/2005/8/layout/orgChart1"/>
    <dgm:cxn modelId="{39CF8CE1-5049-4961-BD42-5DF60FEE9E15}" type="presParOf" srcId="{E9322A49-31B5-4E92-853B-B86F8E8C2F92}" destId="{93031216-6EFD-4C94-A97F-09CA8074CEBC}" srcOrd="1" destOrd="0" presId="urn:microsoft.com/office/officeart/2005/8/layout/orgChart1"/>
    <dgm:cxn modelId="{5D4170C3-28F6-450C-8FE5-F8962432570B}" type="presParOf" srcId="{93031216-6EFD-4C94-A97F-09CA8074CEBC}" destId="{0523F8DF-AC8D-4958-B2DF-75E46861F976}" srcOrd="0" destOrd="0" presId="urn:microsoft.com/office/officeart/2005/8/layout/orgChart1"/>
    <dgm:cxn modelId="{51475DFC-3864-4760-BBEC-433B7063837F}" type="presParOf" srcId="{0523F8DF-AC8D-4958-B2DF-75E46861F976}" destId="{E2DECC06-4AD0-48CA-BC9E-AD15CCB10E53}" srcOrd="0" destOrd="0" presId="urn:microsoft.com/office/officeart/2005/8/layout/orgChart1"/>
    <dgm:cxn modelId="{89312130-C6D0-4106-A3C5-A691B7C2B721}" type="presParOf" srcId="{0523F8DF-AC8D-4958-B2DF-75E46861F976}" destId="{B7349861-F134-4583-BC83-727256D824B3}" srcOrd="1" destOrd="0" presId="urn:microsoft.com/office/officeart/2005/8/layout/orgChart1"/>
    <dgm:cxn modelId="{E7C49027-5661-4352-8E4C-323C06035C70}" type="presParOf" srcId="{93031216-6EFD-4C94-A97F-09CA8074CEBC}" destId="{947BD19C-5FC5-4973-863F-E971962E0BE4}" srcOrd="1" destOrd="0" presId="urn:microsoft.com/office/officeart/2005/8/layout/orgChart1"/>
    <dgm:cxn modelId="{F21A9400-7E0A-493A-A792-2A3B26D219FD}" type="presParOf" srcId="{93031216-6EFD-4C94-A97F-09CA8074CEBC}" destId="{C56A2692-91BF-49FA-B6B9-EA892B629B6D}" srcOrd="2" destOrd="0" presId="urn:microsoft.com/office/officeart/2005/8/layout/orgChart1"/>
    <dgm:cxn modelId="{15491721-FF88-4C6B-865C-B97DA095E4AA}" type="presParOf" srcId="{E9322A49-31B5-4E92-853B-B86F8E8C2F92}" destId="{B301A4C4-2E86-4513-9844-8C7646B85EDA}" srcOrd="2" destOrd="0" presId="urn:microsoft.com/office/officeart/2005/8/layout/orgChart1"/>
    <dgm:cxn modelId="{D17C5730-D90D-4D64-B7D4-9AA7C07AA5DA}" type="presParOf" srcId="{E9322A49-31B5-4E92-853B-B86F8E8C2F92}" destId="{D0C45847-B0C7-49FB-A569-206BB288D306}" srcOrd="3" destOrd="0" presId="urn:microsoft.com/office/officeart/2005/8/layout/orgChart1"/>
    <dgm:cxn modelId="{CDA2E26C-73C2-4CE4-88CD-A01D55C1CD02}" type="presParOf" srcId="{D0C45847-B0C7-49FB-A569-206BB288D306}" destId="{5D8D0107-E4E0-4FF8-B7DA-CF23BCF6A306}" srcOrd="0" destOrd="0" presId="urn:microsoft.com/office/officeart/2005/8/layout/orgChart1"/>
    <dgm:cxn modelId="{21D8936E-C9C1-4111-BDBA-33C9135FB9E0}" type="presParOf" srcId="{5D8D0107-E4E0-4FF8-B7DA-CF23BCF6A306}" destId="{64658726-2576-4493-AA29-F2451ECBF087}" srcOrd="0" destOrd="0" presId="urn:microsoft.com/office/officeart/2005/8/layout/orgChart1"/>
    <dgm:cxn modelId="{366B1CB9-EC93-43D3-87C1-0CE52FCAD91C}" type="presParOf" srcId="{5D8D0107-E4E0-4FF8-B7DA-CF23BCF6A306}" destId="{2C0DC79E-7C35-4607-876F-33C5404C6BBD}" srcOrd="1" destOrd="0" presId="urn:microsoft.com/office/officeart/2005/8/layout/orgChart1"/>
    <dgm:cxn modelId="{98863F3A-DF5C-4356-981E-8DDD3155B605}" type="presParOf" srcId="{D0C45847-B0C7-49FB-A569-206BB288D306}" destId="{2E1507F0-776F-4270-B195-AEBE636131F0}" srcOrd="1" destOrd="0" presId="urn:microsoft.com/office/officeart/2005/8/layout/orgChart1"/>
    <dgm:cxn modelId="{23BD2DEA-C1EE-4431-BD3A-3DA1D89BC688}" type="presParOf" srcId="{D0C45847-B0C7-49FB-A569-206BB288D306}" destId="{F17A7455-6930-4255-BF59-664967EC2CBA}" srcOrd="2" destOrd="0" presId="urn:microsoft.com/office/officeart/2005/8/layout/orgChart1"/>
    <dgm:cxn modelId="{4635B4AA-9EAC-40C8-A9D8-F03DF3A39AC9}" type="presParOf" srcId="{E9322A49-31B5-4E92-853B-B86F8E8C2F92}" destId="{DE7B9A1E-4D90-4106-BB87-B3AF7494E29D}" srcOrd="4" destOrd="0" presId="urn:microsoft.com/office/officeart/2005/8/layout/orgChart1"/>
    <dgm:cxn modelId="{CC6474E5-2E52-4E2E-A247-32B9DAB5943F}" type="presParOf" srcId="{E9322A49-31B5-4E92-853B-B86F8E8C2F92}" destId="{FCDE2DD4-BCBF-4F2A-B88A-A3C9BDB2C509}" srcOrd="5" destOrd="0" presId="urn:microsoft.com/office/officeart/2005/8/layout/orgChart1"/>
    <dgm:cxn modelId="{A633AC43-D5F8-4ABC-9205-045C09E3B596}" type="presParOf" srcId="{FCDE2DD4-BCBF-4F2A-B88A-A3C9BDB2C509}" destId="{1E188DFB-C2B0-45CA-B1F8-12BEC8A798AC}" srcOrd="0" destOrd="0" presId="urn:microsoft.com/office/officeart/2005/8/layout/orgChart1"/>
    <dgm:cxn modelId="{15FCF0FE-F576-47CF-9C60-4C08ECC34F65}" type="presParOf" srcId="{1E188DFB-C2B0-45CA-B1F8-12BEC8A798AC}" destId="{6DAFBA2F-1FF6-4035-B5E2-D557821A8F87}" srcOrd="0" destOrd="0" presId="urn:microsoft.com/office/officeart/2005/8/layout/orgChart1"/>
    <dgm:cxn modelId="{59733111-365E-4988-86CF-AEA0FFFF8A12}" type="presParOf" srcId="{1E188DFB-C2B0-45CA-B1F8-12BEC8A798AC}" destId="{04F32901-B98E-4D07-897E-5745BF2553D4}" srcOrd="1" destOrd="0" presId="urn:microsoft.com/office/officeart/2005/8/layout/orgChart1"/>
    <dgm:cxn modelId="{36F7A5B4-5005-42E1-BA8D-A3836CAED86D}" type="presParOf" srcId="{FCDE2DD4-BCBF-4F2A-B88A-A3C9BDB2C509}" destId="{70640309-2B22-48B7-A12E-F0627C7C7B16}" srcOrd="1" destOrd="0" presId="urn:microsoft.com/office/officeart/2005/8/layout/orgChart1"/>
    <dgm:cxn modelId="{C0DB5C5E-9F03-4694-9624-B25943150CB0}" type="presParOf" srcId="{FCDE2DD4-BCBF-4F2A-B88A-A3C9BDB2C509}" destId="{2C3B944B-B157-42C4-AACD-F294E97224F4}" srcOrd="2" destOrd="0" presId="urn:microsoft.com/office/officeart/2005/8/layout/orgChart1"/>
    <dgm:cxn modelId="{C1DC8F77-25DC-40AB-BB80-E82A8D11910E}" type="presParOf" srcId="{E9322A49-31B5-4E92-853B-B86F8E8C2F92}" destId="{E68A2EE8-863E-4E1B-92FF-9AF3A86B3CAF}" srcOrd="6" destOrd="0" presId="urn:microsoft.com/office/officeart/2005/8/layout/orgChart1"/>
    <dgm:cxn modelId="{91E39D26-E39A-4CED-B637-8146CB0293A8}" type="presParOf" srcId="{E9322A49-31B5-4E92-853B-B86F8E8C2F92}" destId="{6AFC751B-4C36-4B9C-B296-8CE4E19D59BF}" srcOrd="7" destOrd="0" presId="urn:microsoft.com/office/officeart/2005/8/layout/orgChart1"/>
    <dgm:cxn modelId="{B1210E49-D222-4DB7-AA0B-9860692AB54B}" type="presParOf" srcId="{6AFC751B-4C36-4B9C-B296-8CE4E19D59BF}" destId="{374F8B05-AFB0-4998-A73F-0DA7C168341E}" srcOrd="0" destOrd="0" presId="urn:microsoft.com/office/officeart/2005/8/layout/orgChart1"/>
    <dgm:cxn modelId="{56095B33-479B-4D8D-B09B-0DF69C4B9C44}" type="presParOf" srcId="{374F8B05-AFB0-4998-A73F-0DA7C168341E}" destId="{1CB68E0F-AA80-46CC-9998-8A5F3A2B7049}" srcOrd="0" destOrd="0" presId="urn:microsoft.com/office/officeart/2005/8/layout/orgChart1"/>
    <dgm:cxn modelId="{196544A1-D9E8-48B3-ACC1-14B777A6DF5F}" type="presParOf" srcId="{374F8B05-AFB0-4998-A73F-0DA7C168341E}" destId="{31EFFB92-7DA3-4911-937B-2499041923CF}" srcOrd="1" destOrd="0" presId="urn:microsoft.com/office/officeart/2005/8/layout/orgChart1"/>
    <dgm:cxn modelId="{F30016DE-BF2B-4C9C-AEA0-A171E5CCDAD4}" type="presParOf" srcId="{6AFC751B-4C36-4B9C-B296-8CE4E19D59BF}" destId="{CB3383C5-C20C-4633-BB5E-3830CF1681DD}" srcOrd="1" destOrd="0" presId="urn:microsoft.com/office/officeart/2005/8/layout/orgChart1"/>
    <dgm:cxn modelId="{0C46A2C3-09A2-4BB4-A7E7-69AD6FB70267}" type="presParOf" srcId="{6AFC751B-4C36-4B9C-B296-8CE4E19D59BF}" destId="{E281A7D3-F477-42B3-B065-BFBEE6DE2B30}" srcOrd="2" destOrd="0" presId="urn:microsoft.com/office/officeart/2005/8/layout/orgChart1"/>
    <dgm:cxn modelId="{9C67A776-AC1B-4686-88DB-A2A581B9985D}" type="presParOf" srcId="{E9322A49-31B5-4E92-853B-B86F8E8C2F92}" destId="{7D0DC04C-121C-4150-9164-96FECD2A50CC}" srcOrd="8" destOrd="0" presId="urn:microsoft.com/office/officeart/2005/8/layout/orgChart1"/>
    <dgm:cxn modelId="{A286803B-0113-4D52-BF27-842F07FA7AA9}" type="presParOf" srcId="{E9322A49-31B5-4E92-853B-B86F8E8C2F92}" destId="{6940F3D2-CFDD-4F15-9C8D-3A5EEA4FC07B}" srcOrd="9" destOrd="0" presId="urn:microsoft.com/office/officeart/2005/8/layout/orgChart1"/>
    <dgm:cxn modelId="{A30556D8-315E-4799-971B-B2D2C70F6347}" type="presParOf" srcId="{6940F3D2-CFDD-4F15-9C8D-3A5EEA4FC07B}" destId="{48CFA57E-19A7-448B-9975-84B9C5FCCCF7}" srcOrd="0" destOrd="0" presId="urn:microsoft.com/office/officeart/2005/8/layout/orgChart1"/>
    <dgm:cxn modelId="{09EA83EC-AD2D-4E0A-BA9F-21EC649B8204}" type="presParOf" srcId="{48CFA57E-19A7-448B-9975-84B9C5FCCCF7}" destId="{066FF182-0EAA-4272-9F81-DF5945FBE9B3}" srcOrd="0" destOrd="0" presId="urn:microsoft.com/office/officeart/2005/8/layout/orgChart1"/>
    <dgm:cxn modelId="{94C77D63-71C6-4E0D-A4CD-692D829DE408}" type="presParOf" srcId="{48CFA57E-19A7-448B-9975-84B9C5FCCCF7}" destId="{9CE77D22-35A3-471E-AAD0-F77A8CBCF623}" srcOrd="1" destOrd="0" presId="urn:microsoft.com/office/officeart/2005/8/layout/orgChart1"/>
    <dgm:cxn modelId="{8C61373A-A973-4EE5-A832-8F3F90E70E12}" type="presParOf" srcId="{6940F3D2-CFDD-4F15-9C8D-3A5EEA4FC07B}" destId="{BB622EFE-94F7-447E-A224-1ED94B18BDC9}" srcOrd="1" destOrd="0" presId="urn:microsoft.com/office/officeart/2005/8/layout/orgChart1"/>
    <dgm:cxn modelId="{D3EFA519-6D1D-4B24-915B-CD992CC14EA5}" type="presParOf" srcId="{6940F3D2-CFDD-4F15-9C8D-3A5EEA4FC07B}" destId="{07BD7018-17A6-453F-8434-76D4B83FE2CB}" srcOrd="2" destOrd="0" presId="urn:microsoft.com/office/officeart/2005/8/layout/orgChart1"/>
    <dgm:cxn modelId="{580A90F5-B975-4DFA-A32D-B8FEB851F80D}" type="presParOf" srcId="{BD5CD50B-2911-4E10-8F47-8318C4F96F1C}" destId="{47FDD3D2-9142-4200-8379-940966C85088}" srcOrd="2" destOrd="0" presId="urn:microsoft.com/office/officeart/2005/8/layout/orgChart1"/>
    <dgm:cxn modelId="{670D0FD5-A4F7-4584-A88B-2963DDD1D888}" type="presParOf" srcId="{BD5CD50B-2911-4E10-8F47-8318C4F96F1C}" destId="{8CFCE79C-C35C-4646-89BB-EC8A35A6A40A}" srcOrd="3" destOrd="0" presId="urn:microsoft.com/office/officeart/2005/8/layout/orgChart1"/>
    <dgm:cxn modelId="{E9DB6C4D-FC25-4E5A-9938-3EDE5576975F}" type="presParOf" srcId="{8CFCE79C-C35C-4646-89BB-EC8A35A6A40A}" destId="{AD1C7E4E-F735-48A2-B839-AC185A14884E}" srcOrd="0" destOrd="0" presId="urn:microsoft.com/office/officeart/2005/8/layout/orgChart1"/>
    <dgm:cxn modelId="{5C146410-5FA6-45A6-80BA-A3E36DDB88C3}" type="presParOf" srcId="{AD1C7E4E-F735-48A2-B839-AC185A14884E}" destId="{E6196160-A6F4-4B55-8C77-F36A706ECB0A}" srcOrd="0" destOrd="0" presId="urn:microsoft.com/office/officeart/2005/8/layout/orgChart1"/>
    <dgm:cxn modelId="{74ED16B4-A49C-44A0-806A-AEC0027123A9}" type="presParOf" srcId="{AD1C7E4E-F735-48A2-B839-AC185A14884E}" destId="{FB0E052B-DA37-4F30-8781-0EF11F0A87DF}" srcOrd="1" destOrd="0" presId="urn:microsoft.com/office/officeart/2005/8/layout/orgChart1"/>
    <dgm:cxn modelId="{AD5DB42A-4A68-4797-89FF-C19D3306C1FA}" type="presParOf" srcId="{8CFCE79C-C35C-4646-89BB-EC8A35A6A40A}" destId="{353619FD-6F97-43F6-8BEB-DD8F934FB4A9}" srcOrd="1" destOrd="0" presId="urn:microsoft.com/office/officeart/2005/8/layout/orgChart1"/>
    <dgm:cxn modelId="{0AACB2E8-B517-42E1-A7CF-865DBC0B2C0F}" type="presParOf" srcId="{8CFCE79C-C35C-4646-89BB-EC8A35A6A40A}" destId="{7EBBEB39-B219-42CE-A8E2-97E971F18DB6}" srcOrd="2" destOrd="0" presId="urn:microsoft.com/office/officeart/2005/8/layout/orgChart1"/>
    <dgm:cxn modelId="{EDA6EB5B-A81C-4967-A294-84C721EDFB7D}" type="presParOf" srcId="{7EBBEB39-B219-42CE-A8E2-97E971F18DB6}" destId="{1651119F-6B45-48C2-B377-57F10914E287}" srcOrd="0" destOrd="0" presId="urn:microsoft.com/office/officeart/2005/8/layout/orgChart1"/>
    <dgm:cxn modelId="{A6BAEDA5-CB84-4774-9BD0-69CD81CF464B}" type="presParOf" srcId="{7EBBEB39-B219-42CE-A8E2-97E971F18DB6}" destId="{11601A1C-2A5A-4420-9B5D-DF60F66D6DAA}" srcOrd="1" destOrd="0" presId="urn:microsoft.com/office/officeart/2005/8/layout/orgChart1"/>
    <dgm:cxn modelId="{3DACD225-046B-41C9-B393-46668D063A96}" type="presParOf" srcId="{11601A1C-2A5A-4420-9B5D-DF60F66D6DAA}" destId="{2CC9E1CB-4F41-4211-8C57-76ACE4BDC2C2}" srcOrd="0" destOrd="0" presId="urn:microsoft.com/office/officeart/2005/8/layout/orgChart1"/>
    <dgm:cxn modelId="{68478279-255F-4E41-8D6F-E7494E249954}" type="presParOf" srcId="{2CC9E1CB-4F41-4211-8C57-76ACE4BDC2C2}" destId="{D2B865AC-C9DD-4CF2-A975-24AA3638BB02}" srcOrd="0" destOrd="0" presId="urn:microsoft.com/office/officeart/2005/8/layout/orgChart1"/>
    <dgm:cxn modelId="{3ED3BC53-43D3-4AC8-80ED-D8FD146074CA}" type="presParOf" srcId="{2CC9E1CB-4F41-4211-8C57-76ACE4BDC2C2}" destId="{170E630B-3B21-430E-9CEB-BF0A8C012BC4}" srcOrd="1" destOrd="0" presId="urn:microsoft.com/office/officeart/2005/8/layout/orgChart1"/>
    <dgm:cxn modelId="{0049B2D2-7FD5-4268-8BDD-9B9D2DD6A746}" type="presParOf" srcId="{11601A1C-2A5A-4420-9B5D-DF60F66D6DAA}" destId="{755DC56A-B74C-43EC-96BD-9FF779A57D9B}" srcOrd="1" destOrd="0" presId="urn:microsoft.com/office/officeart/2005/8/layout/orgChart1"/>
    <dgm:cxn modelId="{E2365F32-5E8A-4E93-9C4E-D0C7E7341B54}" type="presParOf" srcId="{11601A1C-2A5A-4420-9B5D-DF60F66D6DAA}" destId="{34BBF552-64DC-497E-8FCE-01506C6FB8B6}" srcOrd="2" destOrd="0" presId="urn:microsoft.com/office/officeart/2005/8/layout/orgChart1"/>
    <dgm:cxn modelId="{B802D6F5-B4DC-4A08-90D0-D365866FE166}" type="presParOf" srcId="{7EBBEB39-B219-42CE-A8E2-97E971F18DB6}" destId="{836A373F-4FF6-4EB7-BE4B-0A03BD90DD2E}" srcOrd="2" destOrd="0" presId="urn:microsoft.com/office/officeart/2005/8/layout/orgChart1"/>
    <dgm:cxn modelId="{38297E8D-3D49-4549-B9F9-98EA95ABBA6B}" type="presParOf" srcId="{7EBBEB39-B219-42CE-A8E2-97E971F18DB6}" destId="{D53E7BDA-E53C-4EA5-971A-EA8A2BCB4B8D}" srcOrd="3" destOrd="0" presId="urn:microsoft.com/office/officeart/2005/8/layout/orgChart1"/>
    <dgm:cxn modelId="{A4C9BF3E-EC3F-446C-8DE7-0859A69EB7AD}" type="presParOf" srcId="{D53E7BDA-E53C-4EA5-971A-EA8A2BCB4B8D}" destId="{E2B68CB3-E0B1-489D-93E8-12B279DABF6A}" srcOrd="0" destOrd="0" presId="urn:microsoft.com/office/officeart/2005/8/layout/orgChart1"/>
    <dgm:cxn modelId="{141BD1E2-BCE5-4225-8B67-A7E5A21D42FE}" type="presParOf" srcId="{E2B68CB3-E0B1-489D-93E8-12B279DABF6A}" destId="{0934B24A-4C75-4224-B273-A6C4D2C8D8B9}" srcOrd="0" destOrd="0" presId="urn:microsoft.com/office/officeart/2005/8/layout/orgChart1"/>
    <dgm:cxn modelId="{7C650FF5-70C7-486B-96EF-C1C5355A30B9}" type="presParOf" srcId="{E2B68CB3-E0B1-489D-93E8-12B279DABF6A}" destId="{B4F9452E-D069-432A-93CC-5FBDE380B17E}" srcOrd="1" destOrd="0" presId="urn:microsoft.com/office/officeart/2005/8/layout/orgChart1"/>
    <dgm:cxn modelId="{E7A63EC8-6D57-4FF3-AEA9-1F266E2C9892}" type="presParOf" srcId="{D53E7BDA-E53C-4EA5-971A-EA8A2BCB4B8D}" destId="{8AFC2938-683F-408B-B42F-2DB7A9A51AC8}" srcOrd="1" destOrd="0" presId="urn:microsoft.com/office/officeart/2005/8/layout/orgChart1"/>
    <dgm:cxn modelId="{647C5FA6-FC8D-472F-8958-E5C1E69F309C}" type="presParOf" srcId="{D53E7BDA-E53C-4EA5-971A-EA8A2BCB4B8D}" destId="{DB7688AC-058F-43F1-B13E-CE117C32E2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50911-99D2-43AB-AC6E-BDC1F66BBA1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338A2F5-6A6A-49F4-A057-BF4FA8141544}">
      <dgm:prSet phldrT="[Text]"/>
      <dgm:spPr/>
      <dgm:t>
        <a:bodyPr/>
        <a:lstStyle/>
        <a:p>
          <a:r>
            <a:rPr lang="en-ZA"/>
            <a:t>ANIMAL TISSUES:</a:t>
          </a:r>
        </a:p>
      </dgm:t>
    </dgm:pt>
    <dgm:pt modelId="{E52BC22A-53B6-4D2F-9C10-4F63D19D96E6}" type="parTrans" cxnId="{CFF0BF3C-53D9-4D1A-9136-C334AACC801F}">
      <dgm:prSet/>
      <dgm:spPr/>
      <dgm:t>
        <a:bodyPr/>
        <a:lstStyle/>
        <a:p>
          <a:endParaRPr lang="en-ZA"/>
        </a:p>
      </dgm:t>
    </dgm:pt>
    <dgm:pt modelId="{5115B164-4FEA-4273-813F-30F75B15FA40}" type="sibTrans" cxnId="{CFF0BF3C-53D9-4D1A-9136-C334AACC801F}">
      <dgm:prSet/>
      <dgm:spPr/>
      <dgm:t>
        <a:bodyPr/>
        <a:lstStyle/>
        <a:p>
          <a:endParaRPr lang="en-ZA"/>
        </a:p>
      </dgm:t>
    </dgm:pt>
    <dgm:pt modelId="{2801CB84-F8FB-493B-B594-8DE87C9085DE}">
      <dgm:prSet phldrT="[Text]"/>
      <dgm:spPr/>
      <dgm:t>
        <a:bodyPr/>
        <a:lstStyle/>
        <a:p>
          <a:r>
            <a:rPr lang="en-ZA"/>
            <a:t>Epithelial tissues</a:t>
          </a:r>
        </a:p>
      </dgm:t>
    </dgm:pt>
    <dgm:pt modelId="{EBFE7798-364A-45BD-8DDF-809097FF2727}" type="parTrans" cxnId="{A56389BB-311B-4E20-9326-A1A12A73AFA3}">
      <dgm:prSet/>
      <dgm:spPr/>
      <dgm:t>
        <a:bodyPr/>
        <a:lstStyle/>
        <a:p>
          <a:endParaRPr lang="en-ZA"/>
        </a:p>
      </dgm:t>
    </dgm:pt>
    <dgm:pt modelId="{39A20593-B77F-47CC-AE39-1F51A484D5D7}" type="sibTrans" cxnId="{A56389BB-311B-4E20-9326-A1A12A73AFA3}">
      <dgm:prSet/>
      <dgm:spPr/>
      <dgm:t>
        <a:bodyPr/>
        <a:lstStyle/>
        <a:p>
          <a:endParaRPr lang="en-ZA"/>
        </a:p>
      </dgm:t>
    </dgm:pt>
    <dgm:pt modelId="{DDE3FE1F-48D4-479A-9057-F9C607348B20}">
      <dgm:prSet phldrT="[Text]"/>
      <dgm:spPr/>
      <dgm:t>
        <a:bodyPr/>
        <a:lstStyle/>
        <a:p>
          <a:r>
            <a:rPr lang="en-ZA"/>
            <a:t>Nerve tissues</a:t>
          </a:r>
        </a:p>
      </dgm:t>
    </dgm:pt>
    <dgm:pt modelId="{F4DFD63B-9D95-46A9-AE16-1981EE509FBE}" type="parTrans" cxnId="{299065DB-32C2-407A-BC1D-9CDE2A2AA05F}">
      <dgm:prSet/>
      <dgm:spPr/>
      <dgm:t>
        <a:bodyPr/>
        <a:lstStyle/>
        <a:p>
          <a:endParaRPr lang="en-ZA"/>
        </a:p>
      </dgm:t>
    </dgm:pt>
    <dgm:pt modelId="{EDF74605-199A-4572-BFF5-C841D306C06B}" type="sibTrans" cxnId="{299065DB-32C2-407A-BC1D-9CDE2A2AA05F}">
      <dgm:prSet/>
      <dgm:spPr/>
      <dgm:t>
        <a:bodyPr/>
        <a:lstStyle/>
        <a:p>
          <a:endParaRPr lang="en-ZA"/>
        </a:p>
      </dgm:t>
    </dgm:pt>
    <dgm:pt modelId="{8E3BB697-059A-4635-93B6-CE377CF0EB40}">
      <dgm:prSet phldrT="[Text]"/>
      <dgm:spPr/>
      <dgm:t>
        <a:bodyPr/>
        <a:lstStyle/>
        <a:p>
          <a:r>
            <a:rPr lang="en-ZA"/>
            <a:t>Connective tissues</a:t>
          </a:r>
        </a:p>
      </dgm:t>
    </dgm:pt>
    <dgm:pt modelId="{896B67A4-3613-4665-B882-B26C9B719E9F}" type="parTrans" cxnId="{DED13428-39BD-42FF-B32B-D482126B27D6}">
      <dgm:prSet/>
      <dgm:spPr/>
      <dgm:t>
        <a:bodyPr/>
        <a:lstStyle/>
        <a:p>
          <a:endParaRPr lang="en-ZA"/>
        </a:p>
      </dgm:t>
    </dgm:pt>
    <dgm:pt modelId="{41B389BB-4CA0-491B-8D3F-923530FED6AA}" type="sibTrans" cxnId="{DED13428-39BD-42FF-B32B-D482126B27D6}">
      <dgm:prSet/>
      <dgm:spPr/>
      <dgm:t>
        <a:bodyPr/>
        <a:lstStyle/>
        <a:p>
          <a:endParaRPr lang="en-ZA"/>
        </a:p>
      </dgm:t>
    </dgm:pt>
    <dgm:pt modelId="{E41B20CE-F115-4CCE-89E0-C3525F3EDECB}">
      <dgm:prSet phldrT="[Text]"/>
      <dgm:spPr/>
      <dgm:t>
        <a:bodyPr/>
        <a:lstStyle/>
        <a:p>
          <a:r>
            <a:rPr lang="en-ZA"/>
            <a:t>Muscle tissues</a:t>
          </a:r>
        </a:p>
      </dgm:t>
    </dgm:pt>
    <dgm:pt modelId="{08549ABE-7FE6-444C-866E-31F2D0948F90}" type="parTrans" cxnId="{BFB84C2A-A2D5-412A-B7D4-2733A8E2551D}">
      <dgm:prSet/>
      <dgm:spPr/>
      <dgm:t>
        <a:bodyPr/>
        <a:lstStyle/>
        <a:p>
          <a:endParaRPr lang="en-ZA"/>
        </a:p>
      </dgm:t>
    </dgm:pt>
    <dgm:pt modelId="{0A5496C5-A012-465F-A450-8EF5F83A3488}" type="sibTrans" cxnId="{BFB84C2A-A2D5-412A-B7D4-2733A8E2551D}">
      <dgm:prSet/>
      <dgm:spPr/>
      <dgm:t>
        <a:bodyPr/>
        <a:lstStyle/>
        <a:p>
          <a:endParaRPr lang="en-ZA"/>
        </a:p>
      </dgm:t>
    </dgm:pt>
    <dgm:pt modelId="{EA870AE9-3608-4E5B-99E0-0BAE2C451E10}" type="pres">
      <dgm:prSet presAssocID="{4F350911-99D2-43AB-AC6E-BDC1F66BBA1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B91C4387-B727-44E8-9706-02BEAAC68A97}" type="pres">
      <dgm:prSet presAssocID="{8338A2F5-6A6A-49F4-A057-BF4FA8141544}" presName="hierRoot1" presStyleCnt="0">
        <dgm:presLayoutVars>
          <dgm:hierBranch val="init"/>
        </dgm:presLayoutVars>
      </dgm:prSet>
      <dgm:spPr/>
    </dgm:pt>
    <dgm:pt modelId="{A7C019CD-2186-41DC-975D-6AEE90059069}" type="pres">
      <dgm:prSet presAssocID="{8338A2F5-6A6A-49F4-A057-BF4FA8141544}" presName="rootComposite1" presStyleCnt="0"/>
      <dgm:spPr/>
    </dgm:pt>
    <dgm:pt modelId="{CD3937C1-36C3-43F7-82B0-F586DEED9F12}" type="pres">
      <dgm:prSet presAssocID="{8338A2F5-6A6A-49F4-A057-BF4FA8141544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9B242A5-4E51-4DB4-BB0D-062381E42AC3}" type="pres">
      <dgm:prSet presAssocID="{8338A2F5-6A6A-49F4-A057-BF4FA8141544}" presName="topArc1" presStyleLbl="parChTrans1D1" presStyleIdx="0" presStyleCnt="10"/>
      <dgm:spPr/>
    </dgm:pt>
    <dgm:pt modelId="{171D74A0-C5E3-45A6-B0D6-AC55697F3F63}" type="pres">
      <dgm:prSet presAssocID="{8338A2F5-6A6A-49F4-A057-BF4FA8141544}" presName="bottomArc1" presStyleLbl="parChTrans1D1" presStyleIdx="1" presStyleCnt="10"/>
      <dgm:spPr/>
    </dgm:pt>
    <dgm:pt modelId="{27EAE826-56BD-4C01-9984-E327921E9B8E}" type="pres">
      <dgm:prSet presAssocID="{8338A2F5-6A6A-49F4-A057-BF4FA8141544}" presName="topConnNode1" presStyleLbl="node1" presStyleIdx="0" presStyleCnt="0"/>
      <dgm:spPr/>
      <dgm:t>
        <a:bodyPr/>
        <a:lstStyle/>
        <a:p>
          <a:endParaRPr lang="en-ZA"/>
        </a:p>
      </dgm:t>
    </dgm:pt>
    <dgm:pt modelId="{557C875A-27B1-46D0-8EA7-94055E593B79}" type="pres">
      <dgm:prSet presAssocID="{8338A2F5-6A6A-49F4-A057-BF4FA8141544}" presName="hierChild2" presStyleCnt="0"/>
      <dgm:spPr/>
    </dgm:pt>
    <dgm:pt modelId="{10091DF7-D7BC-4E75-A751-8AC8A2E1197F}" type="pres">
      <dgm:prSet presAssocID="{EBFE7798-364A-45BD-8DDF-809097FF2727}" presName="Name28" presStyleLbl="parChTrans1D2" presStyleIdx="0" presStyleCnt="4"/>
      <dgm:spPr/>
      <dgm:t>
        <a:bodyPr/>
        <a:lstStyle/>
        <a:p>
          <a:endParaRPr lang="en-ZA"/>
        </a:p>
      </dgm:t>
    </dgm:pt>
    <dgm:pt modelId="{BB7D02DB-09C2-44DE-99B9-7BF7B3D1EB69}" type="pres">
      <dgm:prSet presAssocID="{2801CB84-F8FB-493B-B594-8DE87C9085DE}" presName="hierRoot2" presStyleCnt="0">
        <dgm:presLayoutVars>
          <dgm:hierBranch val="init"/>
        </dgm:presLayoutVars>
      </dgm:prSet>
      <dgm:spPr/>
    </dgm:pt>
    <dgm:pt modelId="{11D7E31C-BF81-4CA2-BB99-30093FEDFB1F}" type="pres">
      <dgm:prSet presAssocID="{2801CB84-F8FB-493B-B594-8DE87C9085DE}" presName="rootComposite2" presStyleCnt="0"/>
      <dgm:spPr/>
    </dgm:pt>
    <dgm:pt modelId="{68EDF0A4-9435-41E2-878A-5197D6C58C36}" type="pres">
      <dgm:prSet presAssocID="{2801CB84-F8FB-493B-B594-8DE87C9085D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5EFF39D-D090-4E3D-928D-C64A90483188}" type="pres">
      <dgm:prSet presAssocID="{2801CB84-F8FB-493B-B594-8DE87C9085DE}" presName="topArc2" presStyleLbl="parChTrans1D1" presStyleIdx="2" presStyleCnt="10"/>
      <dgm:spPr/>
    </dgm:pt>
    <dgm:pt modelId="{0124817F-468C-4501-AB81-5AF6DE084FCD}" type="pres">
      <dgm:prSet presAssocID="{2801CB84-F8FB-493B-B594-8DE87C9085DE}" presName="bottomArc2" presStyleLbl="parChTrans1D1" presStyleIdx="3" presStyleCnt="10"/>
      <dgm:spPr/>
    </dgm:pt>
    <dgm:pt modelId="{001BD9B5-AE74-42EF-AF33-0DDA80E50979}" type="pres">
      <dgm:prSet presAssocID="{2801CB84-F8FB-493B-B594-8DE87C9085DE}" presName="topConnNode2" presStyleLbl="node2" presStyleIdx="0" presStyleCnt="0"/>
      <dgm:spPr/>
      <dgm:t>
        <a:bodyPr/>
        <a:lstStyle/>
        <a:p>
          <a:endParaRPr lang="en-ZA"/>
        </a:p>
      </dgm:t>
    </dgm:pt>
    <dgm:pt modelId="{046AA50A-FE14-4656-BD2E-D8DFA45671FF}" type="pres">
      <dgm:prSet presAssocID="{2801CB84-F8FB-493B-B594-8DE87C9085DE}" presName="hierChild4" presStyleCnt="0"/>
      <dgm:spPr/>
    </dgm:pt>
    <dgm:pt modelId="{80E64579-AB17-49A7-8F63-E4CA5DDA30CC}" type="pres">
      <dgm:prSet presAssocID="{2801CB84-F8FB-493B-B594-8DE87C9085DE}" presName="hierChild5" presStyleCnt="0"/>
      <dgm:spPr/>
    </dgm:pt>
    <dgm:pt modelId="{76513FC6-C5A6-4401-9950-4F2BA7FE7189}" type="pres">
      <dgm:prSet presAssocID="{08549ABE-7FE6-444C-866E-31F2D0948F90}" presName="Name28" presStyleLbl="parChTrans1D2" presStyleIdx="1" presStyleCnt="4"/>
      <dgm:spPr/>
      <dgm:t>
        <a:bodyPr/>
        <a:lstStyle/>
        <a:p>
          <a:endParaRPr lang="en-ZA"/>
        </a:p>
      </dgm:t>
    </dgm:pt>
    <dgm:pt modelId="{942B0184-D735-4F92-A366-449C19772369}" type="pres">
      <dgm:prSet presAssocID="{E41B20CE-F115-4CCE-89E0-C3525F3EDECB}" presName="hierRoot2" presStyleCnt="0">
        <dgm:presLayoutVars>
          <dgm:hierBranch val="init"/>
        </dgm:presLayoutVars>
      </dgm:prSet>
      <dgm:spPr/>
    </dgm:pt>
    <dgm:pt modelId="{87BFBC59-D81A-4142-94FA-E2D290BB3E7A}" type="pres">
      <dgm:prSet presAssocID="{E41B20CE-F115-4CCE-89E0-C3525F3EDECB}" presName="rootComposite2" presStyleCnt="0"/>
      <dgm:spPr/>
    </dgm:pt>
    <dgm:pt modelId="{77B71C1A-B921-4526-9B9B-694BD63EE1E6}" type="pres">
      <dgm:prSet presAssocID="{E41B20CE-F115-4CCE-89E0-C3525F3EDEC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A6EF151-B695-47DA-AA76-0FD2F802FC61}" type="pres">
      <dgm:prSet presAssocID="{E41B20CE-F115-4CCE-89E0-C3525F3EDECB}" presName="topArc2" presStyleLbl="parChTrans1D1" presStyleIdx="4" presStyleCnt="10"/>
      <dgm:spPr/>
    </dgm:pt>
    <dgm:pt modelId="{8A6BB8AF-1CB9-43E6-875E-D338F9F45ADD}" type="pres">
      <dgm:prSet presAssocID="{E41B20CE-F115-4CCE-89E0-C3525F3EDECB}" presName="bottomArc2" presStyleLbl="parChTrans1D1" presStyleIdx="5" presStyleCnt="10"/>
      <dgm:spPr/>
    </dgm:pt>
    <dgm:pt modelId="{6C7DD85F-76D8-44D7-8530-DD22C0F77B3B}" type="pres">
      <dgm:prSet presAssocID="{E41B20CE-F115-4CCE-89E0-C3525F3EDECB}" presName="topConnNode2" presStyleLbl="node2" presStyleIdx="0" presStyleCnt="0"/>
      <dgm:spPr/>
      <dgm:t>
        <a:bodyPr/>
        <a:lstStyle/>
        <a:p>
          <a:endParaRPr lang="en-ZA"/>
        </a:p>
      </dgm:t>
    </dgm:pt>
    <dgm:pt modelId="{05F967AC-8141-444E-A4C1-79C43B46B700}" type="pres">
      <dgm:prSet presAssocID="{E41B20CE-F115-4CCE-89E0-C3525F3EDECB}" presName="hierChild4" presStyleCnt="0"/>
      <dgm:spPr/>
    </dgm:pt>
    <dgm:pt modelId="{1B5083E1-C060-4E0D-BA55-32C10AF7F8D2}" type="pres">
      <dgm:prSet presAssocID="{E41B20CE-F115-4CCE-89E0-C3525F3EDECB}" presName="hierChild5" presStyleCnt="0"/>
      <dgm:spPr/>
    </dgm:pt>
    <dgm:pt modelId="{092E1710-D255-45F8-BF0E-689CDAC74A10}" type="pres">
      <dgm:prSet presAssocID="{F4DFD63B-9D95-46A9-AE16-1981EE509FBE}" presName="Name28" presStyleLbl="parChTrans1D2" presStyleIdx="2" presStyleCnt="4"/>
      <dgm:spPr/>
      <dgm:t>
        <a:bodyPr/>
        <a:lstStyle/>
        <a:p>
          <a:endParaRPr lang="en-ZA"/>
        </a:p>
      </dgm:t>
    </dgm:pt>
    <dgm:pt modelId="{6AC79D33-B7F2-4B0E-A621-41EA8BA53333}" type="pres">
      <dgm:prSet presAssocID="{DDE3FE1F-48D4-479A-9057-F9C607348B20}" presName="hierRoot2" presStyleCnt="0">
        <dgm:presLayoutVars>
          <dgm:hierBranch val="init"/>
        </dgm:presLayoutVars>
      </dgm:prSet>
      <dgm:spPr/>
    </dgm:pt>
    <dgm:pt modelId="{E493A1D0-D350-4BC2-A1C1-006623365A97}" type="pres">
      <dgm:prSet presAssocID="{DDE3FE1F-48D4-479A-9057-F9C607348B20}" presName="rootComposite2" presStyleCnt="0"/>
      <dgm:spPr/>
    </dgm:pt>
    <dgm:pt modelId="{1D552269-F5B6-40A0-9411-5DE1AB2B1B81}" type="pres">
      <dgm:prSet presAssocID="{DDE3FE1F-48D4-479A-9057-F9C607348B2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C325BFB-88BB-4C8F-B837-45C47F3BC691}" type="pres">
      <dgm:prSet presAssocID="{DDE3FE1F-48D4-479A-9057-F9C607348B20}" presName="topArc2" presStyleLbl="parChTrans1D1" presStyleIdx="6" presStyleCnt="10"/>
      <dgm:spPr/>
    </dgm:pt>
    <dgm:pt modelId="{31DF540E-2C0F-4E28-8B17-77536C502002}" type="pres">
      <dgm:prSet presAssocID="{DDE3FE1F-48D4-479A-9057-F9C607348B20}" presName="bottomArc2" presStyleLbl="parChTrans1D1" presStyleIdx="7" presStyleCnt="10"/>
      <dgm:spPr/>
    </dgm:pt>
    <dgm:pt modelId="{F7EC1CB1-CB41-452A-AAA1-C1304E1E9E22}" type="pres">
      <dgm:prSet presAssocID="{DDE3FE1F-48D4-479A-9057-F9C607348B20}" presName="topConnNode2" presStyleLbl="node2" presStyleIdx="0" presStyleCnt="0"/>
      <dgm:spPr/>
      <dgm:t>
        <a:bodyPr/>
        <a:lstStyle/>
        <a:p>
          <a:endParaRPr lang="en-ZA"/>
        </a:p>
      </dgm:t>
    </dgm:pt>
    <dgm:pt modelId="{2844B70D-AEF3-40BA-99CF-8D2830C6777E}" type="pres">
      <dgm:prSet presAssocID="{DDE3FE1F-48D4-479A-9057-F9C607348B20}" presName="hierChild4" presStyleCnt="0"/>
      <dgm:spPr/>
    </dgm:pt>
    <dgm:pt modelId="{562860F2-5DCB-411D-8C43-20EFE62FC104}" type="pres">
      <dgm:prSet presAssocID="{DDE3FE1F-48D4-479A-9057-F9C607348B20}" presName="hierChild5" presStyleCnt="0"/>
      <dgm:spPr/>
    </dgm:pt>
    <dgm:pt modelId="{42B49FEE-86B8-46EF-B801-BB9FD2B964B8}" type="pres">
      <dgm:prSet presAssocID="{896B67A4-3613-4665-B882-B26C9B719E9F}" presName="Name28" presStyleLbl="parChTrans1D2" presStyleIdx="3" presStyleCnt="4"/>
      <dgm:spPr/>
      <dgm:t>
        <a:bodyPr/>
        <a:lstStyle/>
        <a:p>
          <a:endParaRPr lang="en-ZA"/>
        </a:p>
      </dgm:t>
    </dgm:pt>
    <dgm:pt modelId="{C53FA68F-5D57-4282-8371-595BD7CA5F1E}" type="pres">
      <dgm:prSet presAssocID="{8E3BB697-059A-4635-93B6-CE377CF0EB40}" presName="hierRoot2" presStyleCnt="0">
        <dgm:presLayoutVars>
          <dgm:hierBranch val="init"/>
        </dgm:presLayoutVars>
      </dgm:prSet>
      <dgm:spPr/>
    </dgm:pt>
    <dgm:pt modelId="{1B72D0EE-A8CC-4030-A68F-8C2ABB0F67D9}" type="pres">
      <dgm:prSet presAssocID="{8E3BB697-059A-4635-93B6-CE377CF0EB40}" presName="rootComposite2" presStyleCnt="0"/>
      <dgm:spPr/>
    </dgm:pt>
    <dgm:pt modelId="{07380A86-3CE2-4265-A6CC-C5E5FCD9AA42}" type="pres">
      <dgm:prSet presAssocID="{8E3BB697-059A-4635-93B6-CE377CF0EB4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5F44435-33FD-4441-8BE4-341C128C6BC1}" type="pres">
      <dgm:prSet presAssocID="{8E3BB697-059A-4635-93B6-CE377CF0EB40}" presName="topArc2" presStyleLbl="parChTrans1D1" presStyleIdx="8" presStyleCnt="10"/>
      <dgm:spPr/>
    </dgm:pt>
    <dgm:pt modelId="{B8ADB9D9-5E49-41A9-B0C8-0B6D927E8405}" type="pres">
      <dgm:prSet presAssocID="{8E3BB697-059A-4635-93B6-CE377CF0EB40}" presName="bottomArc2" presStyleLbl="parChTrans1D1" presStyleIdx="9" presStyleCnt="10"/>
      <dgm:spPr/>
    </dgm:pt>
    <dgm:pt modelId="{0A9B382B-024D-426A-8E44-1FE740B73296}" type="pres">
      <dgm:prSet presAssocID="{8E3BB697-059A-4635-93B6-CE377CF0EB40}" presName="topConnNode2" presStyleLbl="node2" presStyleIdx="0" presStyleCnt="0"/>
      <dgm:spPr/>
      <dgm:t>
        <a:bodyPr/>
        <a:lstStyle/>
        <a:p>
          <a:endParaRPr lang="en-ZA"/>
        </a:p>
      </dgm:t>
    </dgm:pt>
    <dgm:pt modelId="{7BE0D9FB-3326-4C82-AED8-7B82F80B8F48}" type="pres">
      <dgm:prSet presAssocID="{8E3BB697-059A-4635-93B6-CE377CF0EB40}" presName="hierChild4" presStyleCnt="0"/>
      <dgm:spPr/>
    </dgm:pt>
    <dgm:pt modelId="{B33C943B-6DF0-41EB-A43E-879D114DF94F}" type="pres">
      <dgm:prSet presAssocID="{8E3BB697-059A-4635-93B6-CE377CF0EB40}" presName="hierChild5" presStyleCnt="0"/>
      <dgm:spPr/>
    </dgm:pt>
    <dgm:pt modelId="{B4315F8B-3F1B-46E7-AF0B-23D72B8B98CC}" type="pres">
      <dgm:prSet presAssocID="{8338A2F5-6A6A-49F4-A057-BF4FA8141544}" presName="hierChild3" presStyleCnt="0"/>
      <dgm:spPr/>
    </dgm:pt>
  </dgm:ptLst>
  <dgm:cxnLst>
    <dgm:cxn modelId="{1B24CF04-0B95-4E1C-954A-07B61D5DD79D}" type="presOf" srcId="{4F350911-99D2-43AB-AC6E-BDC1F66BBA1D}" destId="{EA870AE9-3608-4E5B-99E0-0BAE2C451E10}" srcOrd="0" destOrd="0" presId="urn:microsoft.com/office/officeart/2008/layout/HalfCircleOrganizationChart"/>
    <dgm:cxn modelId="{9B43DBD0-1C6E-4D00-97DA-98B3DC0D21A6}" type="presOf" srcId="{E41B20CE-F115-4CCE-89E0-C3525F3EDECB}" destId="{6C7DD85F-76D8-44D7-8530-DD22C0F77B3B}" srcOrd="1" destOrd="0" presId="urn:microsoft.com/office/officeart/2008/layout/HalfCircleOrganizationChart"/>
    <dgm:cxn modelId="{E7E3E1B1-8F74-45CA-912D-83A1BB8FAEF3}" type="presOf" srcId="{08549ABE-7FE6-444C-866E-31F2D0948F90}" destId="{76513FC6-C5A6-4401-9950-4F2BA7FE7189}" srcOrd="0" destOrd="0" presId="urn:microsoft.com/office/officeart/2008/layout/HalfCircleOrganizationChart"/>
    <dgm:cxn modelId="{DED13428-39BD-42FF-B32B-D482126B27D6}" srcId="{8338A2F5-6A6A-49F4-A057-BF4FA8141544}" destId="{8E3BB697-059A-4635-93B6-CE377CF0EB40}" srcOrd="3" destOrd="0" parTransId="{896B67A4-3613-4665-B882-B26C9B719E9F}" sibTransId="{41B389BB-4CA0-491B-8D3F-923530FED6AA}"/>
    <dgm:cxn modelId="{4B1687EE-B08E-4661-BE3B-ED805681BF3F}" type="presOf" srcId="{8338A2F5-6A6A-49F4-A057-BF4FA8141544}" destId="{27EAE826-56BD-4C01-9984-E327921E9B8E}" srcOrd="1" destOrd="0" presId="urn:microsoft.com/office/officeart/2008/layout/HalfCircleOrganizationChart"/>
    <dgm:cxn modelId="{06023702-61D2-4C37-A60C-465FF3D76E52}" type="presOf" srcId="{2801CB84-F8FB-493B-B594-8DE87C9085DE}" destId="{001BD9B5-AE74-42EF-AF33-0DDA80E50979}" srcOrd="1" destOrd="0" presId="urn:microsoft.com/office/officeart/2008/layout/HalfCircleOrganizationChart"/>
    <dgm:cxn modelId="{BFB84C2A-A2D5-412A-B7D4-2733A8E2551D}" srcId="{8338A2F5-6A6A-49F4-A057-BF4FA8141544}" destId="{E41B20CE-F115-4CCE-89E0-C3525F3EDECB}" srcOrd="1" destOrd="0" parTransId="{08549ABE-7FE6-444C-866E-31F2D0948F90}" sibTransId="{0A5496C5-A012-465F-A450-8EF5F83A3488}"/>
    <dgm:cxn modelId="{F772C8C1-9924-4336-86B2-B78A6DF6CFE0}" type="presOf" srcId="{DDE3FE1F-48D4-479A-9057-F9C607348B20}" destId="{F7EC1CB1-CB41-452A-AAA1-C1304E1E9E22}" srcOrd="1" destOrd="0" presId="urn:microsoft.com/office/officeart/2008/layout/HalfCircleOrganizationChart"/>
    <dgm:cxn modelId="{A56389BB-311B-4E20-9326-A1A12A73AFA3}" srcId="{8338A2F5-6A6A-49F4-A057-BF4FA8141544}" destId="{2801CB84-F8FB-493B-B594-8DE87C9085DE}" srcOrd="0" destOrd="0" parTransId="{EBFE7798-364A-45BD-8DDF-809097FF2727}" sibTransId="{39A20593-B77F-47CC-AE39-1F51A484D5D7}"/>
    <dgm:cxn modelId="{C30846B6-D5CB-4510-AD20-BC0A0893533D}" type="presOf" srcId="{E41B20CE-F115-4CCE-89E0-C3525F3EDECB}" destId="{77B71C1A-B921-4526-9B9B-694BD63EE1E6}" srcOrd="0" destOrd="0" presId="urn:microsoft.com/office/officeart/2008/layout/HalfCircleOrganizationChart"/>
    <dgm:cxn modelId="{C9E246F7-87CB-4546-9D0C-A651F11ABF48}" type="presOf" srcId="{8338A2F5-6A6A-49F4-A057-BF4FA8141544}" destId="{CD3937C1-36C3-43F7-82B0-F586DEED9F12}" srcOrd="0" destOrd="0" presId="urn:microsoft.com/office/officeart/2008/layout/HalfCircleOrganizationChart"/>
    <dgm:cxn modelId="{249245A5-175A-45EA-9608-0C641D6279D5}" type="presOf" srcId="{EBFE7798-364A-45BD-8DDF-809097FF2727}" destId="{10091DF7-D7BC-4E75-A751-8AC8A2E1197F}" srcOrd="0" destOrd="0" presId="urn:microsoft.com/office/officeart/2008/layout/HalfCircleOrganizationChart"/>
    <dgm:cxn modelId="{12BBA6B6-6E85-42B1-9AF7-E75938BDEEE5}" type="presOf" srcId="{DDE3FE1F-48D4-479A-9057-F9C607348B20}" destId="{1D552269-F5B6-40A0-9411-5DE1AB2B1B81}" srcOrd="0" destOrd="0" presId="urn:microsoft.com/office/officeart/2008/layout/HalfCircleOrganizationChart"/>
    <dgm:cxn modelId="{D5C62FCD-29F1-475D-9A39-D98F56232087}" type="presOf" srcId="{2801CB84-F8FB-493B-B594-8DE87C9085DE}" destId="{68EDF0A4-9435-41E2-878A-5197D6C58C36}" srcOrd="0" destOrd="0" presId="urn:microsoft.com/office/officeart/2008/layout/HalfCircleOrganizationChart"/>
    <dgm:cxn modelId="{CFF0BF3C-53D9-4D1A-9136-C334AACC801F}" srcId="{4F350911-99D2-43AB-AC6E-BDC1F66BBA1D}" destId="{8338A2F5-6A6A-49F4-A057-BF4FA8141544}" srcOrd="0" destOrd="0" parTransId="{E52BC22A-53B6-4D2F-9C10-4F63D19D96E6}" sibTransId="{5115B164-4FEA-4273-813F-30F75B15FA40}"/>
    <dgm:cxn modelId="{9B492913-6670-4DD5-A006-CF1BA0F0CF7D}" type="presOf" srcId="{896B67A4-3613-4665-B882-B26C9B719E9F}" destId="{42B49FEE-86B8-46EF-B801-BB9FD2B964B8}" srcOrd="0" destOrd="0" presId="urn:microsoft.com/office/officeart/2008/layout/HalfCircleOrganizationChart"/>
    <dgm:cxn modelId="{299065DB-32C2-407A-BC1D-9CDE2A2AA05F}" srcId="{8338A2F5-6A6A-49F4-A057-BF4FA8141544}" destId="{DDE3FE1F-48D4-479A-9057-F9C607348B20}" srcOrd="2" destOrd="0" parTransId="{F4DFD63B-9D95-46A9-AE16-1981EE509FBE}" sibTransId="{EDF74605-199A-4572-BFF5-C841D306C06B}"/>
    <dgm:cxn modelId="{FA9D47D3-AAEB-41FD-81F3-4E6168334B1C}" type="presOf" srcId="{F4DFD63B-9D95-46A9-AE16-1981EE509FBE}" destId="{092E1710-D255-45F8-BF0E-689CDAC74A10}" srcOrd="0" destOrd="0" presId="urn:microsoft.com/office/officeart/2008/layout/HalfCircleOrganizationChart"/>
    <dgm:cxn modelId="{DEED26B1-4D75-4DA1-AFE9-3DDE1D9BF84B}" type="presOf" srcId="{8E3BB697-059A-4635-93B6-CE377CF0EB40}" destId="{07380A86-3CE2-4265-A6CC-C5E5FCD9AA42}" srcOrd="0" destOrd="0" presId="urn:microsoft.com/office/officeart/2008/layout/HalfCircleOrganizationChart"/>
    <dgm:cxn modelId="{3CB84A19-C75D-4093-831E-A17AB266068C}" type="presOf" srcId="{8E3BB697-059A-4635-93B6-CE377CF0EB40}" destId="{0A9B382B-024D-426A-8E44-1FE740B73296}" srcOrd="1" destOrd="0" presId="urn:microsoft.com/office/officeart/2008/layout/HalfCircleOrganizationChart"/>
    <dgm:cxn modelId="{6D81E080-2F0E-4AFA-86AA-BC497903E674}" type="presParOf" srcId="{EA870AE9-3608-4E5B-99E0-0BAE2C451E10}" destId="{B91C4387-B727-44E8-9706-02BEAAC68A97}" srcOrd="0" destOrd="0" presId="urn:microsoft.com/office/officeart/2008/layout/HalfCircleOrganizationChart"/>
    <dgm:cxn modelId="{FC6C5686-DE18-4D7D-8711-0B2FA232739E}" type="presParOf" srcId="{B91C4387-B727-44E8-9706-02BEAAC68A97}" destId="{A7C019CD-2186-41DC-975D-6AEE90059069}" srcOrd="0" destOrd="0" presId="urn:microsoft.com/office/officeart/2008/layout/HalfCircleOrganizationChart"/>
    <dgm:cxn modelId="{AE60A0EC-9BE3-4422-A07F-774BB2758DCB}" type="presParOf" srcId="{A7C019CD-2186-41DC-975D-6AEE90059069}" destId="{CD3937C1-36C3-43F7-82B0-F586DEED9F12}" srcOrd="0" destOrd="0" presId="urn:microsoft.com/office/officeart/2008/layout/HalfCircleOrganizationChart"/>
    <dgm:cxn modelId="{25614F6A-B5E2-44F2-963F-C6D320E8AD69}" type="presParOf" srcId="{A7C019CD-2186-41DC-975D-6AEE90059069}" destId="{89B242A5-4E51-4DB4-BB0D-062381E42AC3}" srcOrd="1" destOrd="0" presId="urn:microsoft.com/office/officeart/2008/layout/HalfCircleOrganizationChart"/>
    <dgm:cxn modelId="{45C75510-D258-43F7-832F-78111F5346D6}" type="presParOf" srcId="{A7C019CD-2186-41DC-975D-6AEE90059069}" destId="{171D74A0-C5E3-45A6-B0D6-AC55697F3F63}" srcOrd="2" destOrd="0" presId="urn:microsoft.com/office/officeart/2008/layout/HalfCircleOrganizationChart"/>
    <dgm:cxn modelId="{F8750F3C-0A20-401C-82DE-0A2599A02775}" type="presParOf" srcId="{A7C019CD-2186-41DC-975D-6AEE90059069}" destId="{27EAE826-56BD-4C01-9984-E327921E9B8E}" srcOrd="3" destOrd="0" presId="urn:microsoft.com/office/officeart/2008/layout/HalfCircleOrganizationChart"/>
    <dgm:cxn modelId="{52401319-BA1B-458C-A261-9BCF61686108}" type="presParOf" srcId="{B91C4387-B727-44E8-9706-02BEAAC68A97}" destId="{557C875A-27B1-46D0-8EA7-94055E593B79}" srcOrd="1" destOrd="0" presId="urn:microsoft.com/office/officeart/2008/layout/HalfCircleOrganizationChart"/>
    <dgm:cxn modelId="{129F08BC-7AEE-4A02-BDA1-F50473FD13F9}" type="presParOf" srcId="{557C875A-27B1-46D0-8EA7-94055E593B79}" destId="{10091DF7-D7BC-4E75-A751-8AC8A2E1197F}" srcOrd="0" destOrd="0" presId="urn:microsoft.com/office/officeart/2008/layout/HalfCircleOrganizationChart"/>
    <dgm:cxn modelId="{B6A326D8-A627-47A1-B61D-8455A6D4D558}" type="presParOf" srcId="{557C875A-27B1-46D0-8EA7-94055E593B79}" destId="{BB7D02DB-09C2-44DE-99B9-7BF7B3D1EB69}" srcOrd="1" destOrd="0" presId="urn:microsoft.com/office/officeart/2008/layout/HalfCircleOrganizationChart"/>
    <dgm:cxn modelId="{6B5F432E-17D8-4BA0-A19B-54FA3B20104D}" type="presParOf" srcId="{BB7D02DB-09C2-44DE-99B9-7BF7B3D1EB69}" destId="{11D7E31C-BF81-4CA2-BB99-30093FEDFB1F}" srcOrd="0" destOrd="0" presId="urn:microsoft.com/office/officeart/2008/layout/HalfCircleOrganizationChart"/>
    <dgm:cxn modelId="{687766CB-80C0-4171-A4A0-66A72C7EF86A}" type="presParOf" srcId="{11D7E31C-BF81-4CA2-BB99-30093FEDFB1F}" destId="{68EDF0A4-9435-41E2-878A-5197D6C58C36}" srcOrd="0" destOrd="0" presId="urn:microsoft.com/office/officeart/2008/layout/HalfCircleOrganizationChart"/>
    <dgm:cxn modelId="{3B09FA29-9147-4535-B335-6ECBC80B9296}" type="presParOf" srcId="{11D7E31C-BF81-4CA2-BB99-30093FEDFB1F}" destId="{75EFF39D-D090-4E3D-928D-C64A90483188}" srcOrd="1" destOrd="0" presId="urn:microsoft.com/office/officeart/2008/layout/HalfCircleOrganizationChart"/>
    <dgm:cxn modelId="{06DF42ED-68E4-43BB-ABF5-9E4B9A386B1C}" type="presParOf" srcId="{11D7E31C-BF81-4CA2-BB99-30093FEDFB1F}" destId="{0124817F-468C-4501-AB81-5AF6DE084FCD}" srcOrd="2" destOrd="0" presId="urn:microsoft.com/office/officeart/2008/layout/HalfCircleOrganizationChart"/>
    <dgm:cxn modelId="{75EBC621-BE9D-473D-BBC3-51C0592180B8}" type="presParOf" srcId="{11D7E31C-BF81-4CA2-BB99-30093FEDFB1F}" destId="{001BD9B5-AE74-42EF-AF33-0DDA80E50979}" srcOrd="3" destOrd="0" presId="urn:microsoft.com/office/officeart/2008/layout/HalfCircleOrganizationChart"/>
    <dgm:cxn modelId="{321F89FD-C306-4C2A-A93C-CB790C2D093A}" type="presParOf" srcId="{BB7D02DB-09C2-44DE-99B9-7BF7B3D1EB69}" destId="{046AA50A-FE14-4656-BD2E-D8DFA45671FF}" srcOrd="1" destOrd="0" presId="urn:microsoft.com/office/officeart/2008/layout/HalfCircleOrganizationChart"/>
    <dgm:cxn modelId="{4E0E1D8A-8E14-4962-AC32-A7FBEEADEB16}" type="presParOf" srcId="{BB7D02DB-09C2-44DE-99B9-7BF7B3D1EB69}" destId="{80E64579-AB17-49A7-8F63-E4CA5DDA30CC}" srcOrd="2" destOrd="0" presId="urn:microsoft.com/office/officeart/2008/layout/HalfCircleOrganizationChart"/>
    <dgm:cxn modelId="{317ABC38-300E-4C49-BFF7-758BD731830B}" type="presParOf" srcId="{557C875A-27B1-46D0-8EA7-94055E593B79}" destId="{76513FC6-C5A6-4401-9950-4F2BA7FE7189}" srcOrd="2" destOrd="0" presId="urn:microsoft.com/office/officeart/2008/layout/HalfCircleOrganizationChart"/>
    <dgm:cxn modelId="{2343A050-CC85-4540-BD5F-E6BC72A5CFF5}" type="presParOf" srcId="{557C875A-27B1-46D0-8EA7-94055E593B79}" destId="{942B0184-D735-4F92-A366-449C19772369}" srcOrd="3" destOrd="0" presId="urn:microsoft.com/office/officeart/2008/layout/HalfCircleOrganizationChart"/>
    <dgm:cxn modelId="{697FF9E1-EBBD-45D3-B5E7-DB6D88C9E125}" type="presParOf" srcId="{942B0184-D735-4F92-A366-449C19772369}" destId="{87BFBC59-D81A-4142-94FA-E2D290BB3E7A}" srcOrd="0" destOrd="0" presId="urn:microsoft.com/office/officeart/2008/layout/HalfCircleOrganizationChart"/>
    <dgm:cxn modelId="{4FC0DC1C-95C8-4087-AD66-ED8E124D97DC}" type="presParOf" srcId="{87BFBC59-D81A-4142-94FA-E2D290BB3E7A}" destId="{77B71C1A-B921-4526-9B9B-694BD63EE1E6}" srcOrd="0" destOrd="0" presId="urn:microsoft.com/office/officeart/2008/layout/HalfCircleOrganizationChart"/>
    <dgm:cxn modelId="{AC4353F2-14C5-453D-85E9-7A11BF5E1DBA}" type="presParOf" srcId="{87BFBC59-D81A-4142-94FA-E2D290BB3E7A}" destId="{2A6EF151-B695-47DA-AA76-0FD2F802FC61}" srcOrd="1" destOrd="0" presId="urn:microsoft.com/office/officeart/2008/layout/HalfCircleOrganizationChart"/>
    <dgm:cxn modelId="{D56B0696-CB00-4A8A-96F1-8D7534474B80}" type="presParOf" srcId="{87BFBC59-D81A-4142-94FA-E2D290BB3E7A}" destId="{8A6BB8AF-1CB9-43E6-875E-D338F9F45ADD}" srcOrd="2" destOrd="0" presId="urn:microsoft.com/office/officeart/2008/layout/HalfCircleOrganizationChart"/>
    <dgm:cxn modelId="{AA8A0F42-A4B9-4072-94C4-5DE45E722C17}" type="presParOf" srcId="{87BFBC59-D81A-4142-94FA-E2D290BB3E7A}" destId="{6C7DD85F-76D8-44D7-8530-DD22C0F77B3B}" srcOrd="3" destOrd="0" presId="urn:microsoft.com/office/officeart/2008/layout/HalfCircleOrganizationChart"/>
    <dgm:cxn modelId="{B40CAE74-9ECD-4836-8297-081CBF21D87C}" type="presParOf" srcId="{942B0184-D735-4F92-A366-449C19772369}" destId="{05F967AC-8141-444E-A4C1-79C43B46B700}" srcOrd="1" destOrd="0" presId="urn:microsoft.com/office/officeart/2008/layout/HalfCircleOrganizationChart"/>
    <dgm:cxn modelId="{1CC529CB-96F9-4CC2-A44D-656A1C2DC5A1}" type="presParOf" srcId="{942B0184-D735-4F92-A366-449C19772369}" destId="{1B5083E1-C060-4E0D-BA55-32C10AF7F8D2}" srcOrd="2" destOrd="0" presId="urn:microsoft.com/office/officeart/2008/layout/HalfCircleOrganizationChart"/>
    <dgm:cxn modelId="{1C515F0F-3F21-482E-AD0D-CE7BC116FD2E}" type="presParOf" srcId="{557C875A-27B1-46D0-8EA7-94055E593B79}" destId="{092E1710-D255-45F8-BF0E-689CDAC74A10}" srcOrd="4" destOrd="0" presId="urn:microsoft.com/office/officeart/2008/layout/HalfCircleOrganizationChart"/>
    <dgm:cxn modelId="{3367D722-0892-4FA4-970C-023C7831EDD6}" type="presParOf" srcId="{557C875A-27B1-46D0-8EA7-94055E593B79}" destId="{6AC79D33-B7F2-4B0E-A621-41EA8BA53333}" srcOrd="5" destOrd="0" presId="urn:microsoft.com/office/officeart/2008/layout/HalfCircleOrganizationChart"/>
    <dgm:cxn modelId="{6F6E9F18-587D-4B71-948C-9CE8AEB69E11}" type="presParOf" srcId="{6AC79D33-B7F2-4B0E-A621-41EA8BA53333}" destId="{E493A1D0-D350-4BC2-A1C1-006623365A97}" srcOrd="0" destOrd="0" presId="urn:microsoft.com/office/officeart/2008/layout/HalfCircleOrganizationChart"/>
    <dgm:cxn modelId="{B45E9893-0480-4DA0-8CC1-A25497CA29E3}" type="presParOf" srcId="{E493A1D0-D350-4BC2-A1C1-006623365A97}" destId="{1D552269-F5B6-40A0-9411-5DE1AB2B1B81}" srcOrd="0" destOrd="0" presId="urn:microsoft.com/office/officeart/2008/layout/HalfCircleOrganizationChart"/>
    <dgm:cxn modelId="{CE2FD1E0-4C5F-4B8E-87C7-FDF8C60253A5}" type="presParOf" srcId="{E493A1D0-D350-4BC2-A1C1-006623365A97}" destId="{BC325BFB-88BB-4C8F-B837-45C47F3BC691}" srcOrd="1" destOrd="0" presId="urn:microsoft.com/office/officeart/2008/layout/HalfCircleOrganizationChart"/>
    <dgm:cxn modelId="{BCEEDD52-C1F8-40B2-AAA4-8CE1C4220342}" type="presParOf" srcId="{E493A1D0-D350-4BC2-A1C1-006623365A97}" destId="{31DF540E-2C0F-4E28-8B17-77536C502002}" srcOrd="2" destOrd="0" presId="urn:microsoft.com/office/officeart/2008/layout/HalfCircleOrganizationChart"/>
    <dgm:cxn modelId="{8B130716-072F-4065-8DED-6F5F214AB354}" type="presParOf" srcId="{E493A1D0-D350-4BC2-A1C1-006623365A97}" destId="{F7EC1CB1-CB41-452A-AAA1-C1304E1E9E22}" srcOrd="3" destOrd="0" presId="urn:microsoft.com/office/officeart/2008/layout/HalfCircleOrganizationChart"/>
    <dgm:cxn modelId="{44206972-40E5-4DC0-87CC-1B9CAC866390}" type="presParOf" srcId="{6AC79D33-B7F2-4B0E-A621-41EA8BA53333}" destId="{2844B70D-AEF3-40BA-99CF-8D2830C6777E}" srcOrd="1" destOrd="0" presId="urn:microsoft.com/office/officeart/2008/layout/HalfCircleOrganizationChart"/>
    <dgm:cxn modelId="{C58CC0DC-C99F-45C6-A471-8DEC09065810}" type="presParOf" srcId="{6AC79D33-B7F2-4B0E-A621-41EA8BA53333}" destId="{562860F2-5DCB-411D-8C43-20EFE62FC104}" srcOrd="2" destOrd="0" presId="urn:microsoft.com/office/officeart/2008/layout/HalfCircleOrganizationChart"/>
    <dgm:cxn modelId="{E2B6D297-7C02-43DD-A838-84B57D5ED2E7}" type="presParOf" srcId="{557C875A-27B1-46D0-8EA7-94055E593B79}" destId="{42B49FEE-86B8-46EF-B801-BB9FD2B964B8}" srcOrd="6" destOrd="0" presId="urn:microsoft.com/office/officeart/2008/layout/HalfCircleOrganizationChart"/>
    <dgm:cxn modelId="{D18BFF6C-7ABE-4A07-BC1D-09C4AAC95848}" type="presParOf" srcId="{557C875A-27B1-46D0-8EA7-94055E593B79}" destId="{C53FA68F-5D57-4282-8371-595BD7CA5F1E}" srcOrd="7" destOrd="0" presId="urn:microsoft.com/office/officeart/2008/layout/HalfCircleOrganizationChart"/>
    <dgm:cxn modelId="{02BFDB9C-4B36-4FB6-9DEA-1D5A2A4C51A2}" type="presParOf" srcId="{C53FA68F-5D57-4282-8371-595BD7CA5F1E}" destId="{1B72D0EE-A8CC-4030-A68F-8C2ABB0F67D9}" srcOrd="0" destOrd="0" presId="urn:microsoft.com/office/officeart/2008/layout/HalfCircleOrganizationChart"/>
    <dgm:cxn modelId="{0B7D516E-4E44-4DA9-BDFC-03999D1B7983}" type="presParOf" srcId="{1B72D0EE-A8CC-4030-A68F-8C2ABB0F67D9}" destId="{07380A86-3CE2-4265-A6CC-C5E5FCD9AA42}" srcOrd="0" destOrd="0" presId="urn:microsoft.com/office/officeart/2008/layout/HalfCircleOrganizationChart"/>
    <dgm:cxn modelId="{ADBDF350-A4F5-42F9-9C43-238AB9701F17}" type="presParOf" srcId="{1B72D0EE-A8CC-4030-A68F-8C2ABB0F67D9}" destId="{75F44435-33FD-4441-8BE4-341C128C6BC1}" srcOrd="1" destOrd="0" presId="urn:microsoft.com/office/officeart/2008/layout/HalfCircleOrganizationChart"/>
    <dgm:cxn modelId="{30F0D1A4-8D05-4A37-AD2C-9C2CFE005ADD}" type="presParOf" srcId="{1B72D0EE-A8CC-4030-A68F-8C2ABB0F67D9}" destId="{B8ADB9D9-5E49-41A9-B0C8-0B6D927E8405}" srcOrd="2" destOrd="0" presId="urn:microsoft.com/office/officeart/2008/layout/HalfCircleOrganizationChart"/>
    <dgm:cxn modelId="{F5EA8DB2-167B-4404-8AD5-6782FD9678DC}" type="presParOf" srcId="{1B72D0EE-A8CC-4030-A68F-8C2ABB0F67D9}" destId="{0A9B382B-024D-426A-8E44-1FE740B73296}" srcOrd="3" destOrd="0" presId="urn:microsoft.com/office/officeart/2008/layout/HalfCircleOrganizationChart"/>
    <dgm:cxn modelId="{A16B1EA5-2EAF-40A8-86CB-E195FD993B17}" type="presParOf" srcId="{C53FA68F-5D57-4282-8371-595BD7CA5F1E}" destId="{7BE0D9FB-3326-4C82-AED8-7B82F80B8F48}" srcOrd="1" destOrd="0" presId="urn:microsoft.com/office/officeart/2008/layout/HalfCircleOrganizationChart"/>
    <dgm:cxn modelId="{4E2EE22C-3041-4878-ADC4-EBC3FD4CDE3D}" type="presParOf" srcId="{C53FA68F-5D57-4282-8371-595BD7CA5F1E}" destId="{B33C943B-6DF0-41EB-A43E-879D114DF94F}" srcOrd="2" destOrd="0" presId="urn:microsoft.com/office/officeart/2008/layout/HalfCircleOrganizationChart"/>
    <dgm:cxn modelId="{20E2E7DB-065E-4400-8689-8FB8BCA982A6}" type="presParOf" srcId="{B91C4387-B727-44E8-9706-02BEAAC68A97}" destId="{B4315F8B-3F1B-46E7-AF0B-23D72B8B98C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A373F-4FF6-4EB7-BE4B-0A03BD90DD2E}">
      <dsp:nvSpPr>
        <dsp:cNvPr id="0" name=""/>
        <dsp:cNvSpPr/>
      </dsp:nvSpPr>
      <dsp:spPr>
        <a:xfrm>
          <a:off x="7618173" y="3294499"/>
          <a:ext cx="134500" cy="589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241"/>
              </a:lnTo>
              <a:lnTo>
                <a:pt x="134500" y="589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1119F-6B45-48C2-B377-57F10914E287}">
      <dsp:nvSpPr>
        <dsp:cNvPr id="0" name=""/>
        <dsp:cNvSpPr/>
      </dsp:nvSpPr>
      <dsp:spPr>
        <a:xfrm>
          <a:off x="7483672" y="3294499"/>
          <a:ext cx="134500" cy="589241"/>
        </a:xfrm>
        <a:custGeom>
          <a:avLst/>
          <a:gdLst/>
          <a:ahLst/>
          <a:cxnLst/>
          <a:rect l="0" t="0" r="0" b="0"/>
          <a:pathLst>
            <a:path>
              <a:moveTo>
                <a:pt x="134500" y="0"/>
              </a:moveTo>
              <a:lnTo>
                <a:pt x="134500" y="589241"/>
              </a:lnTo>
              <a:lnTo>
                <a:pt x="0" y="589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DD3D2-9142-4200-8379-940966C85088}">
      <dsp:nvSpPr>
        <dsp:cNvPr id="0" name=""/>
        <dsp:cNvSpPr/>
      </dsp:nvSpPr>
      <dsp:spPr>
        <a:xfrm>
          <a:off x="6068210" y="2385016"/>
          <a:ext cx="909482" cy="589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241"/>
              </a:lnTo>
              <a:lnTo>
                <a:pt x="909482" y="589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C04C-121C-4150-9164-96FECD2A50CC}">
      <dsp:nvSpPr>
        <dsp:cNvPr id="0" name=""/>
        <dsp:cNvSpPr/>
      </dsp:nvSpPr>
      <dsp:spPr>
        <a:xfrm>
          <a:off x="4383747" y="3294499"/>
          <a:ext cx="134500" cy="2408206"/>
        </a:xfrm>
        <a:custGeom>
          <a:avLst/>
          <a:gdLst/>
          <a:ahLst/>
          <a:cxnLst/>
          <a:rect l="0" t="0" r="0" b="0"/>
          <a:pathLst>
            <a:path>
              <a:moveTo>
                <a:pt x="134500" y="0"/>
              </a:moveTo>
              <a:lnTo>
                <a:pt x="134500" y="2408206"/>
              </a:lnTo>
              <a:lnTo>
                <a:pt x="0" y="24082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A2EE8-863E-4E1B-92FF-9AF3A86B3CAF}">
      <dsp:nvSpPr>
        <dsp:cNvPr id="0" name=""/>
        <dsp:cNvSpPr/>
      </dsp:nvSpPr>
      <dsp:spPr>
        <a:xfrm>
          <a:off x="4518248" y="3294499"/>
          <a:ext cx="134500" cy="149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724"/>
              </a:lnTo>
              <a:lnTo>
                <a:pt x="134500" y="14987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B9A1E-4D90-4106-BB87-B3AF7494E29D}">
      <dsp:nvSpPr>
        <dsp:cNvPr id="0" name=""/>
        <dsp:cNvSpPr/>
      </dsp:nvSpPr>
      <dsp:spPr>
        <a:xfrm>
          <a:off x="4383747" y="3294499"/>
          <a:ext cx="134500" cy="1498724"/>
        </a:xfrm>
        <a:custGeom>
          <a:avLst/>
          <a:gdLst/>
          <a:ahLst/>
          <a:cxnLst/>
          <a:rect l="0" t="0" r="0" b="0"/>
          <a:pathLst>
            <a:path>
              <a:moveTo>
                <a:pt x="134500" y="0"/>
              </a:moveTo>
              <a:lnTo>
                <a:pt x="134500" y="1498724"/>
              </a:lnTo>
              <a:lnTo>
                <a:pt x="0" y="14987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1A4C4-2E86-4513-9844-8C7646B85EDA}">
      <dsp:nvSpPr>
        <dsp:cNvPr id="0" name=""/>
        <dsp:cNvSpPr/>
      </dsp:nvSpPr>
      <dsp:spPr>
        <a:xfrm>
          <a:off x="4518248" y="3294499"/>
          <a:ext cx="134500" cy="589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241"/>
              </a:lnTo>
              <a:lnTo>
                <a:pt x="134500" y="589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DA2A7-17D7-4563-A5C2-86C40DE6B284}">
      <dsp:nvSpPr>
        <dsp:cNvPr id="0" name=""/>
        <dsp:cNvSpPr/>
      </dsp:nvSpPr>
      <dsp:spPr>
        <a:xfrm>
          <a:off x="4383747" y="3294499"/>
          <a:ext cx="134500" cy="589241"/>
        </a:xfrm>
        <a:custGeom>
          <a:avLst/>
          <a:gdLst/>
          <a:ahLst/>
          <a:cxnLst/>
          <a:rect l="0" t="0" r="0" b="0"/>
          <a:pathLst>
            <a:path>
              <a:moveTo>
                <a:pt x="134500" y="0"/>
              </a:moveTo>
              <a:lnTo>
                <a:pt x="134500" y="589241"/>
              </a:lnTo>
              <a:lnTo>
                <a:pt x="0" y="589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D52FC-B9D1-4985-AC60-11A12D8EF7BD}">
      <dsp:nvSpPr>
        <dsp:cNvPr id="0" name=""/>
        <dsp:cNvSpPr/>
      </dsp:nvSpPr>
      <dsp:spPr>
        <a:xfrm>
          <a:off x="5158728" y="2385016"/>
          <a:ext cx="909482" cy="589241"/>
        </a:xfrm>
        <a:custGeom>
          <a:avLst/>
          <a:gdLst/>
          <a:ahLst/>
          <a:cxnLst/>
          <a:rect l="0" t="0" r="0" b="0"/>
          <a:pathLst>
            <a:path>
              <a:moveTo>
                <a:pt x="909482" y="0"/>
              </a:moveTo>
              <a:lnTo>
                <a:pt x="909482" y="589241"/>
              </a:lnTo>
              <a:lnTo>
                <a:pt x="0" y="589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9E7E6-6C40-4A6D-9DB0-57AB4B4C57CE}">
      <dsp:nvSpPr>
        <dsp:cNvPr id="0" name=""/>
        <dsp:cNvSpPr/>
      </dsp:nvSpPr>
      <dsp:spPr>
        <a:xfrm>
          <a:off x="2968285" y="1475534"/>
          <a:ext cx="2459444" cy="589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241"/>
              </a:lnTo>
              <a:lnTo>
                <a:pt x="2459444" y="589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678A5-E87B-4BC4-974C-DAA77C10FB26}">
      <dsp:nvSpPr>
        <dsp:cNvPr id="0" name=""/>
        <dsp:cNvSpPr/>
      </dsp:nvSpPr>
      <dsp:spPr>
        <a:xfrm>
          <a:off x="1418322" y="2385016"/>
          <a:ext cx="134500" cy="589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241"/>
              </a:lnTo>
              <a:lnTo>
                <a:pt x="134500" y="589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F107-88A3-4990-BBCD-D6AF8AA390DE}">
      <dsp:nvSpPr>
        <dsp:cNvPr id="0" name=""/>
        <dsp:cNvSpPr/>
      </dsp:nvSpPr>
      <dsp:spPr>
        <a:xfrm>
          <a:off x="1283821" y="2385016"/>
          <a:ext cx="134500" cy="589241"/>
        </a:xfrm>
        <a:custGeom>
          <a:avLst/>
          <a:gdLst/>
          <a:ahLst/>
          <a:cxnLst/>
          <a:rect l="0" t="0" r="0" b="0"/>
          <a:pathLst>
            <a:path>
              <a:moveTo>
                <a:pt x="134500" y="0"/>
              </a:moveTo>
              <a:lnTo>
                <a:pt x="134500" y="589241"/>
              </a:lnTo>
              <a:lnTo>
                <a:pt x="0" y="5892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B46E3-5138-444A-ABDC-CAB2F6CFF343}">
      <dsp:nvSpPr>
        <dsp:cNvPr id="0" name=""/>
        <dsp:cNvSpPr/>
      </dsp:nvSpPr>
      <dsp:spPr>
        <a:xfrm>
          <a:off x="2058803" y="1475534"/>
          <a:ext cx="909482" cy="589241"/>
        </a:xfrm>
        <a:custGeom>
          <a:avLst/>
          <a:gdLst/>
          <a:ahLst/>
          <a:cxnLst/>
          <a:rect l="0" t="0" r="0" b="0"/>
          <a:pathLst>
            <a:path>
              <a:moveTo>
                <a:pt x="909482" y="0"/>
              </a:moveTo>
              <a:lnTo>
                <a:pt x="909482" y="589241"/>
              </a:lnTo>
              <a:lnTo>
                <a:pt x="0" y="589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40562-D627-4B45-A8D5-04DC9257B36C}">
      <dsp:nvSpPr>
        <dsp:cNvPr id="0" name=""/>
        <dsp:cNvSpPr/>
      </dsp:nvSpPr>
      <dsp:spPr>
        <a:xfrm>
          <a:off x="2327805" y="835054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u="sng" kern="1200"/>
            <a:t>PLANT TISSSUE</a:t>
          </a:r>
        </a:p>
      </dsp:txBody>
      <dsp:txXfrm>
        <a:off x="2327805" y="835054"/>
        <a:ext cx="1280960" cy="640480"/>
      </dsp:txXfrm>
    </dsp:sp>
    <dsp:sp modelId="{CF9FC5B9-D673-4041-84BC-2A128C18BDB9}">
      <dsp:nvSpPr>
        <dsp:cNvPr id="0" name=""/>
        <dsp:cNvSpPr/>
      </dsp:nvSpPr>
      <dsp:spPr>
        <a:xfrm>
          <a:off x="777842" y="1744536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/>
            <a:t>Meristematic Tissues</a:t>
          </a:r>
        </a:p>
      </dsp:txBody>
      <dsp:txXfrm>
        <a:off x="777842" y="1744536"/>
        <a:ext cx="1280960" cy="640480"/>
      </dsp:txXfrm>
    </dsp:sp>
    <dsp:sp modelId="{B824D4A8-FD3B-4192-93E0-C0A0F66F4BF8}">
      <dsp:nvSpPr>
        <dsp:cNvPr id="0" name=""/>
        <dsp:cNvSpPr/>
      </dsp:nvSpPr>
      <dsp:spPr>
        <a:xfrm>
          <a:off x="2861" y="2654018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epical meristem (Primary)</a:t>
          </a:r>
        </a:p>
      </dsp:txBody>
      <dsp:txXfrm>
        <a:off x="2861" y="2654018"/>
        <a:ext cx="1280960" cy="640480"/>
      </dsp:txXfrm>
    </dsp:sp>
    <dsp:sp modelId="{22C5AA0D-EEC8-4C08-ADDC-4E3F87CB7169}">
      <dsp:nvSpPr>
        <dsp:cNvPr id="0" name=""/>
        <dsp:cNvSpPr/>
      </dsp:nvSpPr>
      <dsp:spPr>
        <a:xfrm>
          <a:off x="1552823" y="2654018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lateral meristem (Secondary)</a:t>
          </a:r>
        </a:p>
      </dsp:txBody>
      <dsp:txXfrm>
        <a:off x="1552823" y="2654018"/>
        <a:ext cx="1280960" cy="640480"/>
      </dsp:txXfrm>
    </dsp:sp>
    <dsp:sp modelId="{A01A81A3-AD0A-42EC-AB93-89B16900D93D}">
      <dsp:nvSpPr>
        <dsp:cNvPr id="0" name=""/>
        <dsp:cNvSpPr/>
      </dsp:nvSpPr>
      <dsp:spPr>
        <a:xfrm>
          <a:off x="5427730" y="1744536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/>
            <a:t>Permanent Tissues</a:t>
          </a:r>
        </a:p>
      </dsp:txBody>
      <dsp:txXfrm>
        <a:off x="5427730" y="1744536"/>
        <a:ext cx="1280960" cy="640480"/>
      </dsp:txXfrm>
    </dsp:sp>
    <dsp:sp modelId="{78958FFD-212D-487A-BC8F-F1343FA779BC}">
      <dsp:nvSpPr>
        <dsp:cNvPr id="0" name=""/>
        <dsp:cNvSpPr/>
      </dsp:nvSpPr>
      <dsp:spPr>
        <a:xfrm>
          <a:off x="3877767" y="2654018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Simple permanent tissues</a:t>
          </a:r>
        </a:p>
      </dsp:txBody>
      <dsp:txXfrm>
        <a:off x="3877767" y="2654018"/>
        <a:ext cx="1280960" cy="640480"/>
      </dsp:txXfrm>
    </dsp:sp>
    <dsp:sp modelId="{E2DECC06-4AD0-48CA-BC9E-AD15CCB10E53}">
      <dsp:nvSpPr>
        <dsp:cNvPr id="0" name=""/>
        <dsp:cNvSpPr/>
      </dsp:nvSpPr>
      <dsp:spPr>
        <a:xfrm>
          <a:off x="3102786" y="3563500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Epidermis</a:t>
          </a:r>
        </a:p>
      </dsp:txBody>
      <dsp:txXfrm>
        <a:off x="3102786" y="3563500"/>
        <a:ext cx="1280960" cy="640480"/>
      </dsp:txXfrm>
    </dsp:sp>
    <dsp:sp modelId="{64658726-2576-4493-AA29-F2451ECBF087}">
      <dsp:nvSpPr>
        <dsp:cNvPr id="0" name=""/>
        <dsp:cNvSpPr/>
      </dsp:nvSpPr>
      <dsp:spPr>
        <a:xfrm>
          <a:off x="4652748" y="3563500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Parenchyma</a:t>
          </a:r>
        </a:p>
      </dsp:txBody>
      <dsp:txXfrm>
        <a:off x="4652748" y="3563500"/>
        <a:ext cx="1280960" cy="640480"/>
      </dsp:txXfrm>
    </dsp:sp>
    <dsp:sp modelId="{6DAFBA2F-1FF6-4035-B5E2-D557821A8F87}">
      <dsp:nvSpPr>
        <dsp:cNvPr id="0" name=""/>
        <dsp:cNvSpPr/>
      </dsp:nvSpPr>
      <dsp:spPr>
        <a:xfrm>
          <a:off x="3102786" y="4472983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Chlorenchyma</a:t>
          </a:r>
        </a:p>
      </dsp:txBody>
      <dsp:txXfrm>
        <a:off x="3102786" y="4472983"/>
        <a:ext cx="1280960" cy="640480"/>
      </dsp:txXfrm>
    </dsp:sp>
    <dsp:sp modelId="{1CB68E0F-AA80-46CC-9998-8A5F3A2B7049}">
      <dsp:nvSpPr>
        <dsp:cNvPr id="0" name=""/>
        <dsp:cNvSpPr/>
      </dsp:nvSpPr>
      <dsp:spPr>
        <a:xfrm>
          <a:off x="4652748" y="4472983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Collenchymad</a:t>
          </a:r>
        </a:p>
      </dsp:txBody>
      <dsp:txXfrm>
        <a:off x="4652748" y="4472983"/>
        <a:ext cx="1280960" cy="640480"/>
      </dsp:txXfrm>
    </dsp:sp>
    <dsp:sp modelId="{066FF182-0EAA-4272-9F81-DF5945FBE9B3}">
      <dsp:nvSpPr>
        <dsp:cNvPr id="0" name=""/>
        <dsp:cNvSpPr/>
      </dsp:nvSpPr>
      <dsp:spPr>
        <a:xfrm>
          <a:off x="3102786" y="5382465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Sclerenchyma</a:t>
          </a:r>
        </a:p>
      </dsp:txBody>
      <dsp:txXfrm>
        <a:off x="3102786" y="5382465"/>
        <a:ext cx="1280960" cy="640480"/>
      </dsp:txXfrm>
    </dsp:sp>
    <dsp:sp modelId="{E6196160-A6F4-4B55-8C77-F36A706ECB0A}">
      <dsp:nvSpPr>
        <dsp:cNvPr id="0" name=""/>
        <dsp:cNvSpPr/>
      </dsp:nvSpPr>
      <dsp:spPr>
        <a:xfrm>
          <a:off x="6977692" y="2654018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Complex permanent tissues</a:t>
          </a:r>
        </a:p>
      </dsp:txBody>
      <dsp:txXfrm>
        <a:off x="6977692" y="2654018"/>
        <a:ext cx="1280960" cy="640480"/>
      </dsp:txXfrm>
    </dsp:sp>
    <dsp:sp modelId="{D2B865AC-C9DD-4CF2-A975-24AA3638BB02}">
      <dsp:nvSpPr>
        <dsp:cNvPr id="0" name=""/>
        <dsp:cNvSpPr/>
      </dsp:nvSpPr>
      <dsp:spPr>
        <a:xfrm>
          <a:off x="6202711" y="3563500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Phloem (vascular tissues)</a:t>
          </a:r>
        </a:p>
      </dsp:txBody>
      <dsp:txXfrm>
        <a:off x="6202711" y="3563500"/>
        <a:ext cx="1280960" cy="640480"/>
      </dsp:txXfrm>
    </dsp:sp>
    <dsp:sp modelId="{0934B24A-4C75-4224-B273-A6C4D2C8D8B9}">
      <dsp:nvSpPr>
        <dsp:cNvPr id="0" name=""/>
        <dsp:cNvSpPr/>
      </dsp:nvSpPr>
      <dsp:spPr>
        <a:xfrm>
          <a:off x="7752674" y="3563500"/>
          <a:ext cx="1280960" cy="64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/>
            <a:t>Xylem (vascular tissues)</a:t>
          </a:r>
        </a:p>
      </dsp:txBody>
      <dsp:txXfrm>
        <a:off x="7752674" y="3563500"/>
        <a:ext cx="1280960" cy="640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49FEE-86B8-46EF-B801-BB9FD2B964B8}">
      <dsp:nvSpPr>
        <dsp:cNvPr id="0" name=""/>
        <dsp:cNvSpPr/>
      </dsp:nvSpPr>
      <dsp:spPr>
        <a:xfrm>
          <a:off x="4284475" y="2974224"/>
          <a:ext cx="3355628" cy="388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27"/>
              </a:lnTo>
              <a:lnTo>
                <a:pt x="3355628" y="194127"/>
              </a:lnTo>
              <a:lnTo>
                <a:pt x="3355628" y="388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E1710-D255-45F8-BF0E-689CDAC74A10}">
      <dsp:nvSpPr>
        <dsp:cNvPr id="0" name=""/>
        <dsp:cNvSpPr/>
      </dsp:nvSpPr>
      <dsp:spPr>
        <a:xfrm>
          <a:off x="4284475" y="2974224"/>
          <a:ext cx="1118542" cy="388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27"/>
              </a:lnTo>
              <a:lnTo>
                <a:pt x="1118542" y="194127"/>
              </a:lnTo>
              <a:lnTo>
                <a:pt x="1118542" y="388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13FC6-C5A6-4401-9950-4F2BA7FE7189}">
      <dsp:nvSpPr>
        <dsp:cNvPr id="0" name=""/>
        <dsp:cNvSpPr/>
      </dsp:nvSpPr>
      <dsp:spPr>
        <a:xfrm>
          <a:off x="3165933" y="2974224"/>
          <a:ext cx="1118542" cy="388254"/>
        </a:xfrm>
        <a:custGeom>
          <a:avLst/>
          <a:gdLst/>
          <a:ahLst/>
          <a:cxnLst/>
          <a:rect l="0" t="0" r="0" b="0"/>
          <a:pathLst>
            <a:path>
              <a:moveTo>
                <a:pt x="1118542" y="0"/>
              </a:moveTo>
              <a:lnTo>
                <a:pt x="1118542" y="194127"/>
              </a:lnTo>
              <a:lnTo>
                <a:pt x="0" y="194127"/>
              </a:lnTo>
              <a:lnTo>
                <a:pt x="0" y="388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91DF7-D7BC-4E75-A751-8AC8A2E1197F}">
      <dsp:nvSpPr>
        <dsp:cNvPr id="0" name=""/>
        <dsp:cNvSpPr/>
      </dsp:nvSpPr>
      <dsp:spPr>
        <a:xfrm>
          <a:off x="928847" y="2974224"/>
          <a:ext cx="3355628" cy="388254"/>
        </a:xfrm>
        <a:custGeom>
          <a:avLst/>
          <a:gdLst/>
          <a:ahLst/>
          <a:cxnLst/>
          <a:rect l="0" t="0" r="0" b="0"/>
          <a:pathLst>
            <a:path>
              <a:moveTo>
                <a:pt x="3355628" y="0"/>
              </a:moveTo>
              <a:lnTo>
                <a:pt x="3355628" y="194127"/>
              </a:lnTo>
              <a:lnTo>
                <a:pt x="0" y="194127"/>
              </a:lnTo>
              <a:lnTo>
                <a:pt x="0" y="388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242A5-4E51-4DB4-BB0D-062381E42AC3}">
      <dsp:nvSpPr>
        <dsp:cNvPr id="0" name=""/>
        <dsp:cNvSpPr/>
      </dsp:nvSpPr>
      <dsp:spPr>
        <a:xfrm>
          <a:off x="3822268" y="2049809"/>
          <a:ext cx="924415" cy="9244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D74A0-C5E3-45A6-B0D6-AC55697F3F63}">
      <dsp:nvSpPr>
        <dsp:cNvPr id="0" name=""/>
        <dsp:cNvSpPr/>
      </dsp:nvSpPr>
      <dsp:spPr>
        <a:xfrm>
          <a:off x="3822268" y="2049809"/>
          <a:ext cx="924415" cy="9244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937C1-36C3-43F7-82B0-F586DEED9F12}">
      <dsp:nvSpPr>
        <dsp:cNvPr id="0" name=""/>
        <dsp:cNvSpPr/>
      </dsp:nvSpPr>
      <dsp:spPr>
        <a:xfrm>
          <a:off x="3360060" y="2216204"/>
          <a:ext cx="1848830" cy="5916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/>
            <a:t>ANIMAL TISSUES:</a:t>
          </a:r>
        </a:p>
      </dsp:txBody>
      <dsp:txXfrm>
        <a:off x="3360060" y="2216204"/>
        <a:ext cx="1848830" cy="591625"/>
      </dsp:txXfrm>
    </dsp:sp>
    <dsp:sp modelId="{75EFF39D-D090-4E3D-928D-C64A90483188}">
      <dsp:nvSpPr>
        <dsp:cNvPr id="0" name=""/>
        <dsp:cNvSpPr/>
      </dsp:nvSpPr>
      <dsp:spPr>
        <a:xfrm>
          <a:off x="466640" y="3362479"/>
          <a:ext cx="924415" cy="9244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4817F-468C-4501-AB81-5AF6DE084FCD}">
      <dsp:nvSpPr>
        <dsp:cNvPr id="0" name=""/>
        <dsp:cNvSpPr/>
      </dsp:nvSpPr>
      <dsp:spPr>
        <a:xfrm>
          <a:off x="466640" y="3362479"/>
          <a:ext cx="924415" cy="9244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DF0A4-9435-41E2-878A-5197D6C58C36}">
      <dsp:nvSpPr>
        <dsp:cNvPr id="0" name=""/>
        <dsp:cNvSpPr/>
      </dsp:nvSpPr>
      <dsp:spPr>
        <a:xfrm>
          <a:off x="4432" y="3528874"/>
          <a:ext cx="1848830" cy="5916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/>
            <a:t>Epithelial tissues</a:t>
          </a:r>
        </a:p>
      </dsp:txBody>
      <dsp:txXfrm>
        <a:off x="4432" y="3528874"/>
        <a:ext cx="1848830" cy="591625"/>
      </dsp:txXfrm>
    </dsp:sp>
    <dsp:sp modelId="{2A6EF151-B695-47DA-AA76-0FD2F802FC61}">
      <dsp:nvSpPr>
        <dsp:cNvPr id="0" name=""/>
        <dsp:cNvSpPr/>
      </dsp:nvSpPr>
      <dsp:spPr>
        <a:xfrm>
          <a:off x="2703725" y="3362479"/>
          <a:ext cx="924415" cy="9244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BB8AF-1CB9-43E6-875E-D338F9F45ADD}">
      <dsp:nvSpPr>
        <dsp:cNvPr id="0" name=""/>
        <dsp:cNvSpPr/>
      </dsp:nvSpPr>
      <dsp:spPr>
        <a:xfrm>
          <a:off x="2703725" y="3362479"/>
          <a:ext cx="924415" cy="9244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71C1A-B921-4526-9B9B-694BD63EE1E6}">
      <dsp:nvSpPr>
        <dsp:cNvPr id="0" name=""/>
        <dsp:cNvSpPr/>
      </dsp:nvSpPr>
      <dsp:spPr>
        <a:xfrm>
          <a:off x="2241517" y="3528874"/>
          <a:ext cx="1848830" cy="5916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/>
            <a:t>Muscle tissues</a:t>
          </a:r>
        </a:p>
      </dsp:txBody>
      <dsp:txXfrm>
        <a:off x="2241517" y="3528874"/>
        <a:ext cx="1848830" cy="591625"/>
      </dsp:txXfrm>
    </dsp:sp>
    <dsp:sp modelId="{BC325BFB-88BB-4C8F-B837-45C47F3BC691}">
      <dsp:nvSpPr>
        <dsp:cNvPr id="0" name=""/>
        <dsp:cNvSpPr/>
      </dsp:nvSpPr>
      <dsp:spPr>
        <a:xfrm>
          <a:off x="4940810" y="3362479"/>
          <a:ext cx="924415" cy="9244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F540E-2C0F-4E28-8B17-77536C502002}">
      <dsp:nvSpPr>
        <dsp:cNvPr id="0" name=""/>
        <dsp:cNvSpPr/>
      </dsp:nvSpPr>
      <dsp:spPr>
        <a:xfrm>
          <a:off x="4940810" y="3362479"/>
          <a:ext cx="924415" cy="9244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52269-F5B6-40A0-9411-5DE1AB2B1B81}">
      <dsp:nvSpPr>
        <dsp:cNvPr id="0" name=""/>
        <dsp:cNvSpPr/>
      </dsp:nvSpPr>
      <dsp:spPr>
        <a:xfrm>
          <a:off x="4478603" y="3528874"/>
          <a:ext cx="1848830" cy="5916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/>
            <a:t>Nerve tissues</a:t>
          </a:r>
        </a:p>
      </dsp:txBody>
      <dsp:txXfrm>
        <a:off x="4478603" y="3528874"/>
        <a:ext cx="1848830" cy="591625"/>
      </dsp:txXfrm>
    </dsp:sp>
    <dsp:sp modelId="{75F44435-33FD-4441-8BE4-341C128C6BC1}">
      <dsp:nvSpPr>
        <dsp:cNvPr id="0" name=""/>
        <dsp:cNvSpPr/>
      </dsp:nvSpPr>
      <dsp:spPr>
        <a:xfrm>
          <a:off x="7177896" y="3362479"/>
          <a:ext cx="924415" cy="92441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DB9D9-5E49-41A9-B0C8-0B6D927E8405}">
      <dsp:nvSpPr>
        <dsp:cNvPr id="0" name=""/>
        <dsp:cNvSpPr/>
      </dsp:nvSpPr>
      <dsp:spPr>
        <a:xfrm>
          <a:off x="7177896" y="3362479"/>
          <a:ext cx="924415" cy="92441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A86-3CE2-4265-A6CC-C5E5FCD9AA42}">
      <dsp:nvSpPr>
        <dsp:cNvPr id="0" name=""/>
        <dsp:cNvSpPr/>
      </dsp:nvSpPr>
      <dsp:spPr>
        <a:xfrm>
          <a:off x="6715688" y="3528874"/>
          <a:ext cx="1848830" cy="5916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/>
            <a:t>Connective tissues</a:t>
          </a:r>
        </a:p>
      </dsp:txBody>
      <dsp:txXfrm>
        <a:off x="6715688" y="3528874"/>
        <a:ext cx="1848830" cy="59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3CE2-0A7D-4194-B218-65B61E3CAADF}" type="datetimeFigureOut">
              <a:rPr lang="en-ZA" smtClean="0"/>
              <a:pPr/>
              <a:t>2018/07/29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62845-189F-49CD-A253-BF39BA0E428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138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50997E-764C-40E7-8377-F64DC6B3357C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95A1-C931-4CEE-B26C-270E16324CC3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C397-1474-4964-98D3-2B42213D13C7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1CD681-9E0E-4CC1-A465-DF23C78EC6F0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3D04E0-2192-4EE6-8131-D0AF4FB55900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Z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90A5-EC68-4085-9D7F-7C989334E4E2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5287-5C27-4995-921D-5A5BB4B4997D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444D62-796E-4AFF-A9FB-EAEBD8A3D17C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48F4-13E7-40DA-A4C5-591384E421A1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6CE256-8CF5-47CB-AF81-AFE291C9D027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1E0286-7D4B-4ACD-A402-AF248F2868A4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E03DB0-960B-488E-934F-02F036D9ADC1}" type="datetime1">
              <a:rPr lang="en-ZA" smtClean="0"/>
              <a:pPr/>
              <a:t>2018/07/29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4B266-C30F-4DEE-87AD-ECCFDC49A742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u="sng" dirty="0"/>
              <a:t>PLANT AND ANIMAL </a:t>
            </a:r>
            <a:r>
              <a:rPr lang="en-ZA" u="sng" dirty="0" smtClean="0"/>
              <a:t>TISSUE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Grade 10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600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70078261"/>
              </p:ext>
            </p:extLst>
          </p:nvPr>
        </p:nvGraphicFramePr>
        <p:xfrm>
          <a:off x="251520" y="116632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365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EPITHELIAL TISSUES</a:t>
            </a:r>
            <a:r>
              <a:rPr lang="en-ZA" b="1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Tightly, - joint closely – tightly packed cells</a:t>
            </a:r>
          </a:p>
          <a:p>
            <a:endParaRPr lang="en-ZA" sz="3200" b="1" dirty="0" smtClean="0"/>
          </a:p>
          <a:p>
            <a:r>
              <a:rPr lang="en-ZA" sz="3200" b="1" dirty="0" smtClean="0"/>
              <a:t>General </a:t>
            </a:r>
            <a:r>
              <a:rPr lang="en-ZA" sz="3200" b="1" dirty="0"/>
              <a:t>function</a:t>
            </a:r>
            <a:endParaRPr lang="en-ZA" sz="3200" dirty="0"/>
          </a:p>
          <a:p>
            <a:pPr lvl="1"/>
            <a:r>
              <a:rPr lang="en-ZA" sz="2800" dirty="0"/>
              <a:t>Covers the outside of the body and lines the internal organs and cavities.</a:t>
            </a:r>
          </a:p>
          <a:p>
            <a:pPr lvl="1"/>
            <a:r>
              <a:rPr lang="en-ZA" sz="2800" dirty="0"/>
              <a:t>Protects against mechanical injury and Invasive micro-organisms</a:t>
            </a:r>
          </a:p>
          <a:p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44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12148"/>
              </p:ext>
            </p:extLst>
          </p:nvPr>
        </p:nvGraphicFramePr>
        <p:xfrm>
          <a:off x="107504" y="188639"/>
          <a:ext cx="8712969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001"/>
                <a:gridCol w="2904001"/>
                <a:gridCol w="2904967"/>
              </a:tblGrid>
              <a:tr h="2316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Squamous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Lines the lungs and mouth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Protects underlying tissues – allows certain c=substances to pass through, e.g. Gases and solutions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6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Columnar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Lines the inside of the small intestines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Provides support to other cell types, absorbs food, H</a:t>
                      </a:r>
                      <a:r>
                        <a:rPr lang="en-ZA" sz="1800" baseline="-25000">
                          <a:effectLst/>
                        </a:rPr>
                        <a:t>2</a:t>
                      </a:r>
                      <a:r>
                        <a:rPr lang="en-ZA" sz="1800">
                          <a:effectLst/>
                        </a:rPr>
                        <a:t>O and minerals, contains’ goblet cells to secrete mucus.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8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Ciliated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Lines the breathing passages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Mucus from goblet cell traps dust, the beating cilia drives out the mucus with the dust.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5" name="Picture 45" descr="Description: http://www.bio.davidson.edu/people/kabernd/berndCV/Lab/EpithelialInfoWeb/handdraw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8" y="1042589"/>
            <a:ext cx="3239713" cy="13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30" descr="Description: http://www.botany.uwc.ac.za/sci_ed/grade10/mammal/images/columnar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" y="3284984"/>
            <a:ext cx="3250707" cy="14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31" descr="Description: http://www.botany.uwc.ac.za/sci_ed/grade10/mammal/images/ciliated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" y="5391854"/>
            <a:ext cx="3297561" cy="13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200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20398"/>
              </p:ext>
            </p:extLst>
          </p:nvPr>
        </p:nvGraphicFramePr>
        <p:xfrm>
          <a:off x="179512" y="2204864"/>
          <a:ext cx="8568953" cy="2091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001"/>
                <a:gridCol w="2856001"/>
                <a:gridCol w="2856951"/>
              </a:tblGrid>
              <a:tr h="2091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Cuboidal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Lines the gland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Produces a variety of secretions e.g. sweat, milk and sebum (oil)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75" descr="Description: http://www.buzzle.com/images/diagrams/animal-cell-structure/simple-cuboidal-epithel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34" y="4437112"/>
            <a:ext cx="30179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726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39721"/>
              </p:ext>
            </p:extLst>
          </p:nvPr>
        </p:nvGraphicFramePr>
        <p:xfrm>
          <a:off x="251520" y="1772815"/>
          <a:ext cx="8424937" cy="4361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001"/>
                <a:gridCol w="2808001"/>
                <a:gridCol w="2808935"/>
              </a:tblGrid>
              <a:tr h="344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u="sng">
                          <a:effectLst/>
                        </a:rPr>
                        <a:t>Location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u="sng">
                          <a:effectLst/>
                        </a:rPr>
                        <a:t>Function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1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Striated 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Found in voluntary muscles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Responsible for </a:t>
                      </a:r>
                      <a:r>
                        <a:rPr lang="en-ZA" sz="1800" dirty="0" smtClean="0">
                          <a:effectLst/>
                        </a:rPr>
                        <a:t>voluntary </a:t>
                      </a:r>
                      <a:r>
                        <a:rPr lang="en-ZA" sz="1800" dirty="0">
                          <a:effectLst/>
                        </a:rPr>
                        <a:t>actions such as walking and running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1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Unstriated / smooth 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Lines blood vessels, as well as the stomach and intestine walls.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Responsible for involuntary actions such as dilation and constrictions of blood vessels.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1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Cardiac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Found in walls of heart only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Responsible for involuntary contraction and relaxation of the heart.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Muscle Tissue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155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15</a:t>
            </a:fld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-10580"/>
            <a:ext cx="50355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58" y="3645025"/>
            <a:ext cx="4884736" cy="354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33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u="sng" dirty="0" smtClean="0"/>
              <a:t>NERVE TISSUES</a:t>
            </a:r>
            <a:endParaRPr lang="en-ZA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86553"/>
              </p:ext>
            </p:extLst>
          </p:nvPr>
        </p:nvGraphicFramePr>
        <p:xfrm>
          <a:off x="107504" y="1556791"/>
          <a:ext cx="8640961" cy="5058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9697"/>
                <a:gridCol w="2880632"/>
                <a:gridCol w="2880632"/>
              </a:tblGrid>
              <a:tr h="600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u="sng" dirty="0">
                          <a:effectLst/>
                        </a:rPr>
                        <a:t>Nerve tissue</a:t>
                      </a:r>
                      <a:endParaRPr lang="en-Z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u="sng" dirty="0">
                          <a:effectLst/>
                        </a:rPr>
                        <a:t>Location </a:t>
                      </a:r>
                      <a:endParaRPr lang="en-Z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b="1" u="sng" dirty="0">
                          <a:effectLst/>
                        </a:rPr>
                        <a:t>Function </a:t>
                      </a:r>
                      <a:endParaRPr lang="en-Z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0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>
                          <a:effectLst/>
                        </a:rPr>
                        <a:t>Motor </a:t>
                      </a:r>
                      <a:endParaRPr lang="en-Z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>
                          <a:effectLst/>
                        </a:rPr>
                        <a:t>Found between central nervous system and nervous gland.</a:t>
                      </a:r>
                      <a:endParaRPr lang="en-Z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Carries impulses from the central nervous system to the effectors (muscle and glands)</a:t>
                      </a:r>
                      <a:endParaRPr lang="en-Z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>
                          <a:effectLst/>
                        </a:rPr>
                        <a:t>Sensory </a:t>
                      </a:r>
                      <a:endParaRPr lang="en-Z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>
                          <a:effectLst/>
                        </a:rPr>
                        <a:t>Found between the sense organs and central nervous system </a:t>
                      </a:r>
                      <a:endParaRPr lang="en-Z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Carries impulses from the sense organs (receptions) to the central nervous system</a:t>
                      </a:r>
                      <a:endParaRPr lang="en-Z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16</a:t>
            </a:fld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" y="2095854"/>
            <a:ext cx="2915816" cy="236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" y="5175654"/>
            <a:ext cx="2809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18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571500"/>
            <a:ext cx="7467600" cy="1143000"/>
          </a:xfrm>
        </p:spPr>
        <p:txBody>
          <a:bodyPr/>
          <a:lstStyle/>
          <a:p>
            <a:r>
              <a:rPr lang="en-ZA" b="1" u="sng" dirty="0"/>
              <a:t>Connective tissue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66709"/>
              </p:ext>
            </p:extLst>
          </p:nvPr>
        </p:nvGraphicFramePr>
        <p:xfrm>
          <a:off x="0" y="548680"/>
          <a:ext cx="8964487" cy="6309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831"/>
                <a:gridCol w="2987831"/>
                <a:gridCol w="2988825"/>
              </a:tblGrid>
              <a:tr h="551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3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Areolar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Found under the skin 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Insulates the body – protects organs by serving as a packaging tissue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1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Yellow elastic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Forms ligaments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Makes up ligaments which connect bone to bone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1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White fibrous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Forms tendon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Makes up tendons which connect muscles to bones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White fibrocartilage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Found between the vertebrae 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Acts as a shock absorber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1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Yellow elastic cartilage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Ear lobe and epiglottis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Epiglottis opens and closes the opening to the trachea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36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18</a:t>
            </a:fld>
            <a:endParaRPr lang="en-Z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5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5" y="20580"/>
            <a:ext cx="64579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567934" cy="326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12376"/>
            <a:ext cx="3097460" cy="29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90171"/>
              </p:ext>
            </p:extLst>
          </p:nvPr>
        </p:nvGraphicFramePr>
        <p:xfrm>
          <a:off x="-1" y="476673"/>
          <a:ext cx="8748466" cy="604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5832"/>
                <a:gridCol w="2915832"/>
                <a:gridCol w="2916802"/>
              </a:tblGrid>
              <a:tr h="1201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Hyaline cartilage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Found between the bone, in the ribs, ear, as rings in air passages</a:t>
                      </a:r>
                      <a:endParaRPr lang="en-ZA" sz="18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Reduces friction between bones and joints</a:t>
                      </a:r>
                      <a:endParaRPr lang="en-ZA" sz="18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8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Bone 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Found in bone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Forms bones making up the endoskeleton of mammals, giving shape and support to the body,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Endoskeleton also protects internal organs and serves for the attachment of muscles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8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Blood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Found in arteries, capillaries and veins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Transports digested food, hormones and enzymes, respiratory gases and excretory waste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19</a:t>
            </a:fld>
            <a:endParaRPr lang="en-Z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" y="2204865"/>
            <a:ext cx="2649948" cy="25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u="sng" dirty="0"/>
              <a:t>Plant </a:t>
            </a:r>
            <a:r>
              <a:rPr lang="en-ZA" u="sng" dirty="0" smtClean="0"/>
              <a:t>tissue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ZA" dirty="0"/>
              <a:t>Key concepts:</a:t>
            </a:r>
          </a:p>
          <a:p>
            <a:pPr lvl="1"/>
            <a:r>
              <a:rPr lang="en-ZA" sz="2400" dirty="0"/>
              <a:t>Levels of organisations</a:t>
            </a:r>
          </a:p>
          <a:p>
            <a:pPr lvl="1"/>
            <a:r>
              <a:rPr lang="en-ZA" sz="2400" dirty="0"/>
              <a:t>Definition of tissues</a:t>
            </a:r>
          </a:p>
          <a:p>
            <a:pPr lvl="1"/>
            <a:r>
              <a:rPr lang="en-ZA" sz="2400" dirty="0"/>
              <a:t>Types of plant tissue</a:t>
            </a:r>
          </a:p>
          <a:p>
            <a:pPr lvl="1"/>
            <a:r>
              <a:rPr lang="en-ZA" sz="2400" dirty="0"/>
              <a:t>Plant organs i.e. leaves, stems, </a:t>
            </a:r>
            <a:r>
              <a:rPr lang="en-ZA" sz="2400" dirty="0" err="1"/>
              <a:t>ect</a:t>
            </a:r>
            <a:r>
              <a:rPr lang="en-ZA" sz="2400" dirty="0"/>
              <a:t>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640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20</a:t>
            </a:fld>
            <a:endParaRPr lang="en-Z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" y="0"/>
            <a:ext cx="2913664" cy="259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3265"/>
            <a:ext cx="3109116" cy="232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2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dirty="0" smtClean="0"/>
              <a:t>HOMEWORK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Activity 1.4.1 Plant and animal tissue.</a:t>
            </a:r>
          </a:p>
          <a:p>
            <a:r>
              <a:rPr lang="en-ZA" sz="3200" dirty="0" smtClean="0"/>
              <a:t>Page 108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64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dirty="0" smtClean="0"/>
              <a:t>HOMEWORK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Activity 1.4.3 Plant and animal tissue.</a:t>
            </a:r>
          </a:p>
          <a:p>
            <a:r>
              <a:rPr lang="en-ZA" sz="3200" dirty="0" smtClean="0"/>
              <a:t>Page 109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61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u="sng" dirty="0" smtClean="0"/>
              <a:t>BIOTECHNOLOGY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Use of technology to obtain products from living organisms.</a:t>
            </a:r>
          </a:p>
          <a:p>
            <a:endParaRPr lang="en-ZA" sz="3200" u="sng" dirty="0" smtClean="0"/>
          </a:p>
          <a:p>
            <a:r>
              <a:rPr lang="en-ZA" sz="3200" u="sng" dirty="0" smtClean="0"/>
              <a:t>Examples </a:t>
            </a:r>
            <a:endParaRPr lang="en-ZA" sz="3200" dirty="0"/>
          </a:p>
          <a:p>
            <a:pPr lvl="1"/>
            <a:r>
              <a:rPr lang="en-ZA" sz="2800" dirty="0"/>
              <a:t>Medical – vaccines, antibiotics, blood transfusion</a:t>
            </a:r>
          </a:p>
          <a:p>
            <a:pPr lvl="1"/>
            <a:r>
              <a:rPr lang="en-ZA" sz="2800" dirty="0"/>
              <a:t>Cloning</a:t>
            </a:r>
          </a:p>
          <a:p>
            <a:pPr lvl="1"/>
            <a:r>
              <a:rPr lang="en-ZA" sz="2800" dirty="0"/>
              <a:t>Natural immunity</a:t>
            </a:r>
          </a:p>
          <a:p>
            <a:pPr lvl="1"/>
            <a:r>
              <a:rPr lang="en-ZA" sz="2800" dirty="0"/>
              <a:t>Acquired immunity</a:t>
            </a:r>
          </a:p>
          <a:p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25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TRADITION </a:t>
            </a:r>
            <a:r>
              <a:rPr lang="en-ZA" b="1" dirty="0" smtClean="0"/>
              <a:t>TECHNOLOGY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sz="3200" dirty="0"/>
              <a:t>Traditional technology is the use of traditional technology to obtain products form living organisms – traditional healers</a:t>
            </a:r>
          </a:p>
          <a:p>
            <a:pPr lvl="0"/>
            <a:r>
              <a:rPr lang="en-ZA" sz="3200" dirty="0"/>
              <a:t>E.g. African potato, pepper bark, </a:t>
            </a:r>
            <a:r>
              <a:rPr lang="en-ZA" sz="3200" dirty="0" smtClean="0"/>
              <a:t>ginger, honey, Devils claw, </a:t>
            </a:r>
            <a:r>
              <a:rPr lang="en-ZA" sz="3200" dirty="0" err="1" smtClean="0"/>
              <a:t>Sutherlinia</a:t>
            </a:r>
            <a:endParaRPr lang="en-ZA" sz="3200" dirty="0" smtClean="0"/>
          </a:p>
          <a:p>
            <a:pPr lvl="0"/>
            <a:r>
              <a:rPr lang="en-ZA" sz="3200" dirty="0" smtClean="0"/>
              <a:t>Read </a:t>
            </a:r>
            <a:r>
              <a:rPr lang="en-ZA" sz="3200" dirty="0" err="1" smtClean="0"/>
              <a:t>pgs</a:t>
            </a:r>
            <a:r>
              <a:rPr lang="en-ZA" sz="3200" dirty="0" smtClean="0"/>
              <a:t> 114-1115</a:t>
            </a:r>
            <a:endParaRPr lang="en-ZA" sz="3200" dirty="0"/>
          </a:p>
          <a:p>
            <a:pPr marL="0" indent="0">
              <a:buNone/>
            </a:pP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86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The human body has various lines of defence to protect itself from microbes entering </a:t>
            </a:r>
            <a:r>
              <a:rPr lang="en-ZA" sz="3200" dirty="0" smtClean="0"/>
              <a:t>the </a:t>
            </a:r>
            <a:r>
              <a:rPr lang="en-ZA" sz="3200" dirty="0"/>
              <a:t>body</a:t>
            </a:r>
            <a:r>
              <a:rPr lang="en-ZA" sz="3200" dirty="0" smtClean="0"/>
              <a:t>: </a:t>
            </a:r>
            <a:endParaRPr lang="en-ZA" sz="3200" dirty="0"/>
          </a:p>
          <a:p>
            <a:pPr lvl="1"/>
            <a:r>
              <a:rPr lang="en-ZA" sz="2800" dirty="0"/>
              <a:t>Mucus in nose and throat</a:t>
            </a:r>
          </a:p>
          <a:p>
            <a:pPr lvl="1"/>
            <a:r>
              <a:rPr lang="en-ZA" sz="2800" dirty="0" err="1"/>
              <a:t>Cillia</a:t>
            </a:r>
            <a:r>
              <a:rPr lang="en-ZA" sz="2800" dirty="0"/>
              <a:t> lining nasal passages and trachea</a:t>
            </a:r>
          </a:p>
          <a:p>
            <a:pPr lvl="1"/>
            <a:r>
              <a:rPr lang="en-ZA" sz="2800" dirty="0"/>
              <a:t>Tears and conjunctiva </a:t>
            </a:r>
          </a:p>
          <a:p>
            <a:pPr lvl="1"/>
            <a:r>
              <a:rPr lang="en-ZA" sz="2800" dirty="0"/>
              <a:t>Unbroken skin</a:t>
            </a:r>
          </a:p>
          <a:p>
            <a:pPr lvl="1"/>
            <a:r>
              <a:rPr lang="en-ZA" sz="2800" dirty="0"/>
              <a:t>HCL in stomach</a:t>
            </a:r>
          </a:p>
        </p:txBody>
      </p:sp>
    </p:spTree>
    <p:extLst>
      <p:ext uri="{BB962C8B-B14F-4D97-AF65-F5344CB8AC3E}">
        <p14:creationId xmlns:p14="http://schemas.microsoft.com/office/powerpoint/2010/main" val="1199238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>
            <a:normAutofit/>
          </a:bodyPr>
          <a:lstStyle/>
          <a:p>
            <a:r>
              <a:rPr lang="en-ZA" sz="3600" dirty="0"/>
              <a:t>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467600" cy="4873752"/>
          </a:xfrm>
        </p:spPr>
        <p:txBody>
          <a:bodyPr>
            <a:noAutofit/>
          </a:bodyPr>
          <a:lstStyle/>
          <a:p>
            <a:r>
              <a:rPr lang="en-ZA" sz="2800" dirty="0"/>
              <a:t>Due to injury, thousands of microbes can enter the body in  a very short space of time</a:t>
            </a:r>
          </a:p>
          <a:p>
            <a:r>
              <a:rPr lang="en-ZA" sz="2800" dirty="0"/>
              <a:t>Or, microbes can succeed in getting past these defences and enter the body</a:t>
            </a:r>
          </a:p>
          <a:p>
            <a:endParaRPr lang="en-ZA" sz="2800" dirty="0"/>
          </a:p>
          <a:p>
            <a:r>
              <a:rPr lang="en-ZA" sz="2800" dirty="0"/>
              <a:t>White blood corpuscles gather at the site of infection and attempt to destroy the microbe/s:</a:t>
            </a:r>
          </a:p>
          <a:p>
            <a:pPr lvl="1"/>
            <a:r>
              <a:rPr lang="en-ZA" sz="2400" dirty="0"/>
              <a:t>Engulfment </a:t>
            </a:r>
          </a:p>
          <a:p>
            <a:pPr lvl="1"/>
            <a:r>
              <a:rPr lang="en-ZA" sz="2400" dirty="0"/>
              <a:t>Detoxification</a:t>
            </a:r>
          </a:p>
          <a:p>
            <a:pPr lvl="1"/>
            <a:r>
              <a:rPr lang="en-ZA" sz="2400" dirty="0"/>
              <a:t>Antibodies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411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3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/>
              <a:t>Antibodies – produced by white blood corpuscles to fight off microbes</a:t>
            </a:r>
          </a:p>
          <a:p>
            <a:r>
              <a:rPr lang="en-ZA" sz="2800" dirty="0"/>
              <a:t>Each antibody is specific to a particular microbe or disease</a:t>
            </a:r>
          </a:p>
          <a:p>
            <a:r>
              <a:rPr lang="en-ZA" sz="2800" dirty="0"/>
              <a:t>Sometimes they can fight of closely related microbes/diseases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5093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Immunity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Immunity refers to the body’s ability to produce antibodies to fight off diseases</a:t>
            </a:r>
          </a:p>
          <a:p>
            <a:endParaRPr lang="en-ZA" sz="2800" dirty="0"/>
          </a:p>
          <a:p>
            <a:r>
              <a:rPr lang="en-ZA" sz="2800" dirty="0"/>
              <a:t>Two types of immunity:</a:t>
            </a:r>
          </a:p>
          <a:p>
            <a:pPr lvl="1"/>
            <a:r>
              <a:rPr lang="en-ZA" sz="2400" dirty="0"/>
              <a:t>Natural immunity – innate</a:t>
            </a:r>
          </a:p>
          <a:p>
            <a:pPr lvl="1"/>
            <a:r>
              <a:rPr lang="en-ZA" sz="2400" dirty="0"/>
              <a:t>Acquired -</a:t>
            </a:r>
          </a:p>
          <a:p>
            <a:pPr lvl="2"/>
            <a:r>
              <a:rPr lang="en-ZA" sz="2000" dirty="0"/>
              <a:t>Active – through natural infection </a:t>
            </a:r>
            <a:r>
              <a:rPr lang="en-ZA" sz="2000" dirty="0" smtClean="0"/>
              <a:t> (Points </a:t>
            </a:r>
            <a:r>
              <a:rPr lang="en-ZA" sz="2000" dirty="0" err="1" smtClean="0"/>
              <a:t>pg</a:t>
            </a:r>
            <a:r>
              <a:rPr lang="en-ZA" sz="2000" dirty="0" smtClean="0"/>
              <a:t> 112)OR </a:t>
            </a:r>
            <a:r>
              <a:rPr lang="en-ZA" sz="2000" dirty="0"/>
              <a:t>by artificial means</a:t>
            </a:r>
          </a:p>
          <a:p>
            <a:pPr lvl="2"/>
            <a:r>
              <a:rPr lang="en-ZA" sz="2000" dirty="0"/>
              <a:t>Passive –  antibodies received from another organism</a:t>
            </a:r>
          </a:p>
          <a:p>
            <a:r>
              <a:rPr lang="en-ZA" sz="2800" dirty="0"/>
              <a:t>Figure 1.4.3 </a:t>
            </a:r>
          </a:p>
          <a:p>
            <a:r>
              <a:rPr lang="en-ZA" sz="2800" dirty="0"/>
              <a:t>Antibiotics </a:t>
            </a:r>
          </a:p>
        </p:txBody>
      </p:sp>
    </p:spTree>
    <p:extLst>
      <p:ext uri="{BB962C8B-B14F-4D97-AF65-F5344CB8AC3E}">
        <p14:creationId xmlns:p14="http://schemas.microsoft.com/office/powerpoint/2010/main" val="2041472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29</a:t>
            </a:fld>
            <a:endParaRPr lang="en-Z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2" y="1484784"/>
            <a:ext cx="82818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8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en-ZA" dirty="0"/>
              <a:t>Cells </a:t>
            </a:r>
            <a:r>
              <a:rPr lang="en-ZA" dirty="0">
                <a:sym typeface="Wingdings"/>
              </a:rPr>
              <a:t></a:t>
            </a:r>
            <a:r>
              <a:rPr lang="en-ZA" dirty="0"/>
              <a:t> Tissue </a:t>
            </a:r>
            <a:r>
              <a:rPr lang="en-ZA" dirty="0">
                <a:sym typeface="Wingdings"/>
              </a:rPr>
              <a:t></a:t>
            </a:r>
            <a:r>
              <a:rPr lang="en-ZA" dirty="0"/>
              <a:t> Organs </a:t>
            </a:r>
            <a:r>
              <a:rPr lang="en-ZA" dirty="0">
                <a:sym typeface="Wingdings"/>
              </a:rPr>
              <a:t></a:t>
            </a:r>
            <a:r>
              <a:rPr lang="en-ZA" dirty="0"/>
              <a:t> System </a:t>
            </a:r>
            <a:r>
              <a:rPr lang="en-ZA" dirty="0">
                <a:sym typeface="Wingdings"/>
              </a:rPr>
              <a:t></a:t>
            </a:r>
            <a:r>
              <a:rPr lang="en-ZA" dirty="0"/>
              <a:t> </a:t>
            </a:r>
            <a:r>
              <a:rPr lang="en-ZA" dirty="0" smtClean="0"/>
              <a:t>Organisms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pPr lvl="0"/>
            <a:r>
              <a:rPr lang="en-ZA" dirty="0"/>
              <a:t>Tissue is a group of similar cells adapted to a particular function.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4242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Homework </a:t>
            </a:r>
            <a:r>
              <a:rPr lang="en-ZA">
                <a:sym typeface="Wingdings" pitchFamily="2" charset="2"/>
              </a:rPr>
              <a:t></a:t>
            </a:r>
            <a:r>
              <a:rPr lang="en-ZA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Activity 1.4.5</a:t>
            </a:r>
          </a:p>
          <a:p>
            <a:pPr lvl="1"/>
            <a:r>
              <a:rPr lang="en-ZA" dirty="0"/>
              <a:t>Page 113</a:t>
            </a:r>
          </a:p>
          <a:p>
            <a:pPr lvl="1"/>
            <a:endParaRPr lang="en-ZA" dirty="0"/>
          </a:p>
          <a:p>
            <a:endParaRPr lang="en-ZA" dirty="0"/>
          </a:p>
          <a:p>
            <a:pPr>
              <a:buNone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065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u="sng" dirty="0"/>
              <a:t>BLOOD </a:t>
            </a:r>
            <a:r>
              <a:rPr lang="en-ZA" b="1" u="sng" dirty="0" smtClean="0"/>
              <a:t>TRANSFUSION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sz="3200" b="1" dirty="0"/>
              <a:t>DONOR – </a:t>
            </a:r>
            <a:r>
              <a:rPr lang="en-ZA" sz="3200" dirty="0"/>
              <a:t>Someone who donates the blood</a:t>
            </a:r>
          </a:p>
          <a:p>
            <a:pPr lvl="0"/>
            <a:r>
              <a:rPr lang="en-ZA" sz="3200" b="1" dirty="0"/>
              <a:t>RECIPIENT –</a:t>
            </a:r>
            <a:r>
              <a:rPr lang="en-ZA" sz="3200" dirty="0"/>
              <a:t> A person who receives the blood</a:t>
            </a:r>
          </a:p>
          <a:p>
            <a:pPr marL="0" indent="0">
              <a:buNone/>
            </a:pP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24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Blood </a:t>
            </a:r>
            <a:r>
              <a:rPr lang="en-ZA" dirty="0" err="1"/>
              <a:t>tranfusions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811560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AB – universal acceptor </a:t>
            </a:r>
          </a:p>
          <a:p>
            <a:r>
              <a:rPr lang="en-ZA" dirty="0"/>
              <a:t>O – universal donor 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57200" y="1774822"/>
          <a:ext cx="8435280" cy="31663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7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7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3269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Recipients</a:t>
                      </a:r>
                      <a:r>
                        <a:rPr lang="en-ZA" sz="2800" baseline="0" dirty="0"/>
                        <a:t> blood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Safe donors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269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A, </a:t>
                      </a:r>
                      <a:r>
                        <a:rPr lang="en-ZA" sz="2800" b="1" u="sng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269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B,</a:t>
                      </a:r>
                      <a:r>
                        <a:rPr lang="en-ZA" sz="2800" b="1" u="sng" dirty="0"/>
                        <a:t> 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269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A, B, AB, </a:t>
                      </a:r>
                      <a:r>
                        <a:rPr lang="en-ZA" sz="2800" b="1" u="sng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269">
                <a:tc>
                  <a:txBody>
                    <a:bodyPr/>
                    <a:lstStyle/>
                    <a:p>
                      <a:pPr algn="ctr"/>
                      <a:r>
                        <a:rPr lang="en-ZA" sz="2800" b="1" u="sng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u="sng" dirty="0"/>
                        <a:t>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07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Stem cell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Undifferentiated cells which have potential to differentiate into any </a:t>
            </a:r>
            <a:r>
              <a:rPr lang="en-ZA" sz="3200" dirty="0" smtClean="0"/>
              <a:t>tissue or organ.</a:t>
            </a:r>
            <a:endParaRPr lang="en-ZA" sz="3200" dirty="0"/>
          </a:p>
          <a:p>
            <a:endParaRPr lang="en-ZA" sz="3200" dirty="0"/>
          </a:p>
          <a:p>
            <a:r>
              <a:rPr lang="en-ZA" sz="3200" dirty="0"/>
              <a:t>Can be used to cure diseased or damaged cells:</a:t>
            </a:r>
          </a:p>
          <a:p>
            <a:pPr lvl="1"/>
            <a:r>
              <a:rPr lang="en-ZA" sz="2800" dirty="0"/>
              <a:t>Pancreatic cells – diabetes</a:t>
            </a:r>
          </a:p>
          <a:p>
            <a:pPr lvl="1"/>
            <a:r>
              <a:rPr lang="en-ZA" sz="2800" dirty="0"/>
              <a:t>Brain cells – </a:t>
            </a:r>
            <a:r>
              <a:rPr lang="en-ZA" sz="2800" dirty="0" err="1"/>
              <a:t>Alzheimers</a:t>
            </a:r>
            <a:endParaRPr lang="en-ZA" sz="2800" dirty="0"/>
          </a:p>
          <a:p>
            <a:pPr lvl="1"/>
            <a:r>
              <a:rPr lang="en-ZA" sz="2800" dirty="0"/>
              <a:t>Bone marrow – leukaemia</a:t>
            </a:r>
          </a:p>
          <a:p>
            <a:pPr lvl="1"/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462254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Stem cell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sz="2800" dirty="0"/>
              <a:t>Harvested from fertilized embryos during IVF</a:t>
            </a:r>
          </a:p>
          <a:p>
            <a:pPr lvl="1"/>
            <a:r>
              <a:rPr lang="en-ZA" sz="2400" dirty="0"/>
              <a:t>In-vitro fertilisation </a:t>
            </a:r>
          </a:p>
          <a:p>
            <a:r>
              <a:rPr lang="en-ZA" sz="2800" dirty="0"/>
              <a:t>One cell is harvested and used for differentiation. The other cells die due to this harvesting</a:t>
            </a:r>
          </a:p>
          <a:p>
            <a:r>
              <a:rPr lang="en-ZA" sz="2800" dirty="0"/>
              <a:t>For those that do not want to undergo IVF, there exists cord blood stem cells</a:t>
            </a:r>
          </a:p>
          <a:p>
            <a:pPr lvl="1"/>
            <a:r>
              <a:rPr lang="en-ZA" sz="2400" dirty="0"/>
              <a:t>Placenta</a:t>
            </a:r>
          </a:p>
          <a:p>
            <a:pPr lvl="1"/>
            <a:r>
              <a:rPr lang="en-ZA" sz="2400" dirty="0"/>
              <a:t>Cord blood bank – CT</a:t>
            </a:r>
          </a:p>
          <a:p>
            <a:pPr lvl="1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612378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u="sng" dirty="0"/>
              <a:t>ETHICAL </a:t>
            </a:r>
            <a:r>
              <a:rPr lang="en-ZA" b="1" u="sng" dirty="0" smtClean="0"/>
              <a:t>FACTORS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ZA" dirty="0"/>
              <a:t>Playing “God”</a:t>
            </a:r>
          </a:p>
          <a:p>
            <a:pPr lvl="0"/>
            <a:r>
              <a:rPr lang="en-ZA" dirty="0"/>
              <a:t>Fraudulent and criminal activity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44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u="sng" dirty="0"/>
              <a:t>Arguments for</a:t>
            </a:r>
            <a:r>
              <a:rPr lang="en-ZA" b="1" u="sng" dirty="0" smtClean="0"/>
              <a:t>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ZA" dirty="0"/>
              <a:t>Medical research</a:t>
            </a:r>
          </a:p>
          <a:p>
            <a:pPr lvl="0"/>
            <a:r>
              <a:rPr lang="en-ZA" dirty="0"/>
              <a:t>To manage disease</a:t>
            </a:r>
          </a:p>
          <a:p>
            <a:pPr lvl="0"/>
            <a:r>
              <a:rPr lang="en-ZA" dirty="0"/>
              <a:t>Organ replacement</a:t>
            </a:r>
          </a:p>
          <a:p>
            <a:pPr lvl="0"/>
            <a:r>
              <a:rPr lang="en-ZA" dirty="0"/>
              <a:t>Better crops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36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08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u="sng" dirty="0"/>
              <a:t>Arguments against: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ZA" dirty="0"/>
              <a:t>Killing embryos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37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42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Stem cell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5257800"/>
          </a:xfrm>
        </p:spPr>
        <p:txBody>
          <a:bodyPr>
            <a:normAutofit lnSpcReduction="10000"/>
          </a:bodyPr>
          <a:lstStyle/>
          <a:p>
            <a:r>
              <a:rPr lang="en-ZA" sz="2800" dirty="0"/>
              <a:t>Should this research be continued?</a:t>
            </a:r>
          </a:p>
          <a:p>
            <a:pPr lvl="1"/>
            <a:endParaRPr lang="en-ZA" sz="2400" dirty="0"/>
          </a:p>
          <a:p>
            <a:r>
              <a:rPr lang="en-ZA" sz="2800" dirty="0"/>
              <a:t>Conducted all over the world in the hope that it will cure many incurable diseases and disorders</a:t>
            </a:r>
          </a:p>
          <a:p>
            <a:r>
              <a:rPr lang="en-ZA" sz="2800" dirty="0"/>
              <a:t>Some countries limit the harvesting:</a:t>
            </a:r>
          </a:p>
          <a:p>
            <a:pPr lvl="1"/>
            <a:r>
              <a:rPr lang="en-ZA" sz="2400" dirty="0"/>
              <a:t>Embryonic stage harvesting is illegal</a:t>
            </a:r>
          </a:p>
          <a:p>
            <a:pPr lvl="2"/>
            <a:r>
              <a:rPr lang="en-ZA" sz="2000" dirty="0"/>
              <a:t>Embryos fertilised just for harvesting is banned</a:t>
            </a:r>
          </a:p>
          <a:p>
            <a:pPr lvl="1"/>
            <a:r>
              <a:rPr lang="en-ZA" sz="2400" dirty="0"/>
              <a:t>Cord blood is allowed</a:t>
            </a:r>
          </a:p>
          <a:p>
            <a:r>
              <a:rPr lang="en-ZA" sz="2800" dirty="0"/>
              <a:t>Not everyone agrees with stem cell research</a:t>
            </a:r>
          </a:p>
          <a:p>
            <a:pPr lvl="2"/>
            <a:r>
              <a:rPr lang="en-ZA" sz="2000" dirty="0"/>
              <a:t>Type of abortion</a:t>
            </a:r>
          </a:p>
          <a:p>
            <a:r>
              <a:rPr lang="en-ZA" sz="2800" dirty="0"/>
              <a:t>Page 118 - 119</a:t>
            </a:r>
          </a:p>
          <a:p>
            <a:pPr lvl="2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784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Stem cell cultivation</a:t>
            </a:r>
          </a:p>
        </p:txBody>
      </p:sp>
      <p:pic>
        <p:nvPicPr>
          <p:cNvPr id="4" name="Content Placeholder 3" descr="Diagram_5.g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1296" y="1412776"/>
            <a:ext cx="6947088" cy="5248911"/>
          </a:xfrm>
        </p:spPr>
      </p:pic>
    </p:spTree>
    <p:extLst>
      <p:ext uri="{BB962C8B-B14F-4D97-AF65-F5344CB8AC3E}">
        <p14:creationId xmlns:p14="http://schemas.microsoft.com/office/powerpoint/2010/main" val="298299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78971665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4793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40</a:t>
            </a:fld>
            <a:endParaRPr lang="en-Z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4464496" cy="670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6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u="sng" dirty="0"/>
              <a:t>CLONING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en-ZA" sz="3200" dirty="0"/>
              <a:t>Cloning/clone refers to genetically identical cells originating from </a:t>
            </a:r>
            <a:r>
              <a:rPr lang="en-ZA" sz="3200" b="1" u="sng" dirty="0"/>
              <a:t>one</a:t>
            </a:r>
            <a:r>
              <a:rPr lang="en-ZA" sz="3200" dirty="0"/>
              <a:t> cell.</a:t>
            </a:r>
          </a:p>
          <a:p>
            <a:pPr lvl="0"/>
            <a:r>
              <a:rPr lang="en-ZA" sz="3200" dirty="0"/>
              <a:t>There is a difference between </a:t>
            </a:r>
            <a:r>
              <a:rPr lang="en-ZA" sz="3200" b="1" u="sng" dirty="0"/>
              <a:t>therapeutic and reproductive</a:t>
            </a:r>
            <a:r>
              <a:rPr lang="en-ZA" sz="3200" dirty="0"/>
              <a:t> cloning</a:t>
            </a:r>
          </a:p>
          <a:p>
            <a:pPr lvl="1"/>
            <a:r>
              <a:rPr lang="en-ZA" sz="3200" dirty="0"/>
              <a:t>Therapeutic – replacement of organs, tissues, etc.</a:t>
            </a:r>
          </a:p>
          <a:p>
            <a:pPr lvl="1"/>
            <a:r>
              <a:rPr lang="en-ZA" sz="3200" dirty="0"/>
              <a:t>Reproductive – cloning an entire organ</a:t>
            </a:r>
          </a:p>
          <a:p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41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60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42</a:t>
            </a:fld>
            <a:endParaRPr lang="en-Z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1" y="620688"/>
            <a:ext cx="857923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469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763" y="12703"/>
            <a:ext cx="4059988" cy="1143000"/>
          </a:xfrm>
        </p:spPr>
        <p:txBody>
          <a:bodyPr/>
          <a:lstStyle/>
          <a:p>
            <a:r>
              <a:rPr lang="en-US" dirty="0" err="1" smtClean="0"/>
              <a:t>FUTHI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Africa’s 1</a:t>
            </a:r>
            <a:r>
              <a:rPr lang="en-US" baseline="30000" dirty="0" smtClean="0"/>
              <a:t>st</a:t>
            </a:r>
            <a:r>
              <a:rPr lang="en-US" dirty="0" smtClean="0"/>
              <a:t> clone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43</a:t>
            </a:fld>
            <a:endParaRPr lang="en-Z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8"/>
            <a:ext cx="4472452" cy="361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7527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23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30681"/>
              </p:ext>
            </p:extLst>
          </p:nvPr>
        </p:nvGraphicFramePr>
        <p:xfrm>
          <a:off x="26604" y="-6224"/>
          <a:ext cx="8496945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001"/>
                <a:gridCol w="2832001"/>
                <a:gridCol w="2832943"/>
              </a:tblGrid>
              <a:tr h="404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u="sng" dirty="0">
                          <a:effectLst/>
                        </a:rPr>
                        <a:t>PLANT TISSUES</a:t>
                      </a:r>
                      <a:endParaRPr lang="en-ZA" sz="20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u="sng" dirty="0">
                          <a:effectLst/>
                        </a:rPr>
                        <a:t>LOCATION</a:t>
                      </a:r>
                      <a:endParaRPr lang="en-ZA" sz="20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u="sng" dirty="0">
                          <a:effectLst/>
                        </a:rPr>
                        <a:t>FUNCTION</a:t>
                      </a:r>
                      <a:endParaRPr lang="en-ZA" sz="20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48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MERISTEMATIC TISSUES (undifferentiated / unspecialised)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83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APICAL </a:t>
                      </a:r>
                      <a:r>
                        <a:rPr lang="en-ZA" sz="2000" dirty="0">
                          <a:effectLst/>
                        </a:rPr>
                        <a:t>MERISTEM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Tips of roots and stems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Produce new cells for growth, repair and replacement of worn out / damaged tissues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3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LATERAL MERISTEM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Found between Xylem and phloem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Produce new cells for growth, repair and replacement of worn out / damaged tissues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5</a:t>
            </a:fld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5436490" cy="3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85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0207"/>
              </p:ext>
            </p:extLst>
          </p:nvPr>
        </p:nvGraphicFramePr>
        <p:xfrm>
          <a:off x="107504" y="159751"/>
          <a:ext cx="8640961" cy="6698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001"/>
                <a:gridCol w="2880001"/>
                <a:gridCol w="2880959"/>
              </a:tblGrid>
              <a:tr h="35603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u="sng" dirty="0">
                          <a:effectLst/>
                        </a:rPr>
                        <a:t>PERMANENT TISSUES</a:t>
                      </a:r>
                      <a:endParaRPr lang="en-ZA" sz="18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45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EPIDERMIS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Lines the surface of roots, stems and leaves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Protect plant organs, they form guard cells, or root hair cells which absorb water and minerals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COLLENCHYMA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Found in stem and leaves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Provides strength and support to the aerial parts of plants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5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PARENCHYMA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Fills up large spaces between other tissues in roots and stems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Packaging tissues, stores food as starch, allows movement of water and gases &amp; gaseous exchange.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5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err="1">
                          <a:effectLst/>
                        </a:rPr>
                        <a:t>CHLORENCHYMA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Found in leaves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Contains chlorophyll for the manufacture of organic compounds such as glucose by photosynthesis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6</a:t>
            </a:fld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5052"/>
            <a:ext cx="1592908" cy="13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629" b="10282"/>
          <a:stretch/>
        </p:blipFill>
        <p:spPr bwMode="auto">
          <a:xfrm>
            <a:off x="1970360" y="2478501"/>
            <a:ext cx="1233488" cy="96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t="14406" r="14406" b="14406"/>
          <a:stretch/>
        </p:blipFill>
        <p:spPr bwMode="auto">
          <a:xfrm>
            <a:off x="1279701" y="3645024"/>
            <a:ext cx="1552770" cy="149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90" y="5445224"/>
            <a:ext cx="1728192" cy="156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74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25759"/>
              </p:ext>
            </p:extLst>
          </p:nvPr>
        </p:nvGraphicFramePr>
        <p:xfrm>
          <a:off x="179512" y="19109"/>
          <a:ext cx="8640961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001"/>
                <a:gridCol w="2880001"/>
                <a:gridCol w="2880959"/>
              </a:tblGrid>
              <a:tr h="1015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SCLERENCHYMA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Found in leaves, stems, roots and fruit of plants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Provides mechanical support to the plant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7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XYLEM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Found in roots, stems and leaves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Transports H</a:t>
                      </a:r>
                      <a:r>
                        <a:rPr lang="en-ZA" sz="2000" baseline="-25000" dirty="0">
                          <a:effectLst/>
                        </a:rPr>
                        <a:t>2</a:t>
                      </a:r>
                      <a:r>
                        <a:rPr lang="en-ZA" sz="2000" dirty="0">
                          <a:effectLst/>
                        </a:rPr>
                        <a:t>O and mineral through the plant, provides support and strength to the plant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6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PHLOEM (NON-LIVING)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Found in roots, stems and leaves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Transports manufactured food from leaves to all other parts of the plant.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7</a:t>
            </a:fld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3802962"/>
            <a:ext cx="4426124" cy="301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32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 1.4.4 </a:t>
            </a:r>
            <a:r>
              <a:rPr lang="en-US" dirty="0" err="1" smtClean="0"/>
              <a:t>Pg</a:t>
            </a:r>
            <a:r>
              <a:rPr lang="en-US" dirty="0" smtClean="0"/>
              <a:t> 110 </a:t>
            </a:r>
            <a:br>
              <a:rPr lang="en-US" dirty="0" smtClean="0"/>
            </a:b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782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sz="7200" dirty="0" smtClean="0"/>
              <a:t>Animal tissue</a:t>
            </a:r>
            <a:endParaRPr lang="en-ZA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04B266-C30F-4DEE-87AD-ECCFDC49A742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050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136970</TotalTime>
  <Words>1271</Words>
  <Application>Microsoft Office PowerPoint</Application>
  <PresentationFormat>On-screen Show (4:3)</PresentationFormat>
  <Paragraphs>275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Oriel</vt:lpstr>
      <vt:lpstr>PLANT AND ANIMAL TISSUE</vt:lpstr>
      <vt:lpstr>Plant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1.4.4 Pg 110  Homework</vt:lpstr>
      <vt:lpstr>Animal tissue</vt:lpstr>
      <vt:lpstr>PowerPoint Presentation</vt:lpstr>
      <vt:lpstr>EPITHELIAL TISSUES:</vt:lpstr>
      <vt:lpstr>PowerPoint Presentation</vt:lpstr>
      <vt:lpstr>PowerPoint Presentation</vt:lpstr>
      <vt:lpstr>Muscle Tissue</vt:lpstr>
      <vt:lpstr>PowerPoint Presentation</vt:lpstr>
      <vt:lpstr>NERVE TISSUES</vt:lpstr>
      <vt:lpstr>Connective tissue</vt:lpstr>
      <vt:lpstr>PowerPoint Presentation</vt:lpstr>
      <vt:lpstr>PowerPoint Presentation</vt:lpstr>
      <vt:lpstr>PowerPoint Presentation</vt:lpstr>
      <vt:lpstr>HOMEWORK </vt:lpstr>
      <vt:lpstr>HOMEWORK </vt:lpstr>
      <vt:lpstr>BIOTECHNOLOGY</vt:lpstr>
      <vt:lpstr>TRADITION TECHNOLOGY</vt:lpstr>
      <vt:lpstr>Immunity</vt:lpstr>
      <vt:lpstr>Immunity</vt:lpstr>
      <vt:lpstr>Immunity</vt:lpstr>
      <vt:lpstr>Immunity</vt:lpstr>
      <vt:lpstr>PowerPoint Presentation</vt:lpstr>
      <vt:lpstr>Homework  </vt:lpstr>
      <vt:lpstr>BLOOD TRANSFUSION</vt:lpstr>
      <vt:lpstr>Blood tranfusions</vt:lpstr>
      <vt:lpstr>Stem cell research </vt:lpstr>
      <vt:lpstr>Stem cell research </vt:lpstr>
      <vt:lpstr>ETHICAL FACTORS</vt:lpstr>
      <vt:lpstr>Arguments for:</vt:lpstr>
      <vt:lpstr>Arguments against: </vt:lpstr>
      <vt:lpstr>Stem cell research </vt:lpstr>
      <vt:lpstr>Stem cell cultivation</vt:lpstr>
      <vt:lpstr>PowerPoint Presentation</vt:lpstr>
      <vt:lpstr>CLONING </vt:lpstr>
      <vt:lpstr>PowerPoint Presentation</vt:lpstr>
      <vt:lpstr>FUTHI Africa’s 1st clone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AND ANIMAL TISSUE</dc:title>
  <dc:creator>itec</dc:creator>
  <cp:lastModifiedBy>Azhar Rajah</cp:lastModifiedBy>
  <cp:revision>51</cp:revision>
  <dcterms:created xsi:type="dcterms:W3CDTF">2016-01-28T06:37:38Z</dcterms:created>
  <dcterms:modified xsi:type="dcterms:W3CDTF">2018-07-30T05:32:20Z</dcterms:modified>
</cp:coreProperties>
</file>