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8C5E4-D31A-4147-A9B9-B452DEA48461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00E6D-D907-4296-9431-79618E0E4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693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10</a:t>
            </a:fld>
            <a:endParaRPr lang="en-Z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11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3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6</a:t>
            </a:fld>
            <a:endParaRPr lang="e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7</a:t>
            </a:fld>
            <a:endParaRPr lang="e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9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787-2374-4273-AF14-DAC6F7B2D886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7347-31E5-4C98-BE6C-7BF3679763C5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787-2374-4273-AF14-DAC6F7B2D886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7347-31E5-4C98-BE6C-7BF3679763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787-2374-4273-AF14-DAC6F7B2D886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7347-31E5-4C98-BE6C-7BF3679763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787-2374-4273-AF14-DAC6F7B2D886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7347-31E5-4C98-BE6C-7BF3679763C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787-2374-4273-AF14-DAC6F7B2D886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7347-31E5-4C98-BE6C-7BF3679763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787-2374-4273-AF14-DAC6F7B2D886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7347-31E5-4C98-BE6C-7BF3679763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787-2374-4273-AF14-DAC6F7B2D886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7347-31E5-4C98-BE6C-7BF3679763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787-2374-4273-AF14-DAC6F7B2D886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7347-31E5-4C98-BE6C-7BF3679763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787-2374-4273-AF14-DAC6F7B2D886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7347-31E5-4C98-BE6C-7BF3679763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787-2374-4273-AF14-DAC6F7B2D886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7347-31E5-4C98-BE6C-7BF3679763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787-2374-4273-AF14-DAC6F7B2D886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7347-31E5-4C98-BE6C-7BF3679763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61C3787-2374-4273-AF14-DAC6F7B2D886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4E97347-31E5-4C98-BE6C-7BF3679763C5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volution.berkeley.edu/evolibrary/glossary/glossary_popup.php?word=artificial+sele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835696" y="1844824"/>
            <a:ext cx="5832648" cy="4176464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Artificial selection</a:t>
            </a:r>
            <a:endParaRPr lang="en-ZA" dirty="0"/>
          </a:p>
        </p:txBody>
      </p:sp>
      <p:pic>
        <p:nvPicPr>
          <p:cNvPr id="3" name="Picture 2" descr="Dog breed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209800"/>
            <a:ext cx="4481195" cy="339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76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0" dirty="0"/>
              <a:t/>
            </a:r>
            <a:br>
              <a:rPr lang="en-ZA" b="0" dirty="0"/>
            </a:br>
            <a:r>
              <a:rPr lang="en-ZA" b="0" dirty="0" smtClean="0"/>
              <a:t>Similarities </a:t>
            </a:r>
            <a:r>
              <a:rPr lang="en-ZA" b="0" dirty="0"/>
              <a:t>between </a:t>
            </a:r>
            <a:r>
              <a:rPr lang="en-ZA" b="0" i="1" dirty="0"/>
              <a:t>natural selection </a:t>
            </a:r>
            <a:r>
              <a:rPr lang="en-ZA" b="0" dirty="0"/>
              <a:t>and </a:t>
            </a:r>
            <a:r>
              <a:rPr lang="en-ZA" b="0" i="1" dirty="0"/>
              <a:t>artificial selection </a:t>
            </a:r>
            <a:r>
              <a:rPr lang="en-ZA" b="0" dirty="0"/>
              <a:t/>
            </a:r>
            <a:br>
              <a:rPr lang="en-ZA" b="0" dirty="0"/>
            </a:br>
            <a:r>
              <a:rPr lang="en-ZA" b="0" dirty="0"/>
              <a:t>	</a:t>
            </a:r>
            <a:br>
              <a:rPr lang="en-ZA" b="0" dirty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484784"/>
            <a:ext cx="8515672" cy="4611216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Both require:</a:t>
            </a:r>
          </a:p>
          <a:p>
            <a:r>
              <a:rPr lang="en-ZA" dirty="0" smtClean="0"/>
              <a:t>Variation of trait</a:t>
            </a:r>
          </a:p>
          <a:p>
            <a:r>
              <a:rPr lang="en-ZA" dirty="0" smtClean="0"/>
              <a:t>Inheritability of the trait</a:t>
            </a:r>
          </a:p>
          <a:p>
            <a:r>
              <a:rPr lang="en-ZA" dirty="0" smtClean="0"/>
              <a:t>Selection of some individuals to breed and not others</a:t>
            </a:r>
          </a:p>
          <a:p>
            <a:r>
              <a:rPr lang="en-ZA" dirty="0" smtClean="0"/>
              <a:t>Change in the traits of generations.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31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0" dirty="0" smtClean="0"/>
              <a:t>Differences </a:t>
            </a:r>
            <a:r>
              <a:rPr lang="en-ZA" b="0" dirty="0"/>
              <a:t>between </a:t>
            </a:r>
            <a:r>
              <a:rPr lang="en-ZA" b="0" i="1" dirty="0"/>
              <a:t>natural selection </a:t>
            </a:r>
            <a:r>
              <a:rPr lang="en-ZA" b="0" dirty="0"/>
              <a:t>and </a:t>
            </a:r>
            <a:r>
              <a:rPr lang="en-ZA" b="0" i="1" dirty="0"/>
              <a:t>artificial selection </a:t>
            </a:r>
            <a:r>
              <a:rPr lang="en-ZA" b="0" dirty="0"/>
              <a:t/>
            </a:r>
            <a:br>
              <a:rPr lang="en-ZA" b="0" dirty="0"/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49823844"/>
              </p:ext>
            </p:extLst>
          </p:nvPr>
        </p:nvGraphicFramePr>
        <p:xfrm>
          <a:off x="304800" y="2133600"/>
          <a:ext cx="8587680" cy="2879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840"/>
                <a:gridCol w="4293840"/>
              </a:tblGrid>
              <a:tr h="575915">
                <a:tc>
                  <a:txBody>
                    <a:bodyPr/>
                    <a:lstStyle/>
                    <a:p>
                      <a:r>
                        <a:rPr lang="en-ZA" b="1" dirty="0" smtClean="0"/>
                        <a:t>Natural</a:t>
                      </a:r>
                      <a:r>
                        <a:rPr lang="en-ZA" b="1" baseline="0" dirty="0" smtClean="0"/>
                        <a:t> selection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Artificial selection</a:t>
                      </a:r>
                      <a:endParaRPr lang="en-ZA" b="1" dirty="0"/>
                    </a:p>
                  </a:txBody>
                  <a:tcPr/>
                </a:tc>
              </a:tr>
              <a:tr h="575915">
                <a:tc>
                  <a:txBody>
                    <a:bodyPr/>
                    <a:lstStyle/>
                    <a:p>
                      <a:r>
                        <a:rPr lang="en-ZA" dirty="0" smtClean="0"/>
                        <a:t>Selection by the environment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Selection by humans</a:t>
                      </a:r>
                      <a:endParaRPr lang="en-ZA" dirty="0"/>
                    </a:p>
                  </a:txBody>
                  <a:tcPr/>
                </a:tc>
              </a:tr>
              <a:tr h="575915">
                <a:tc>
                  <a:txBody>
                    <a:bodyPr/>
                    <a:lstStyle/>
                    <a:p>
                      <a:r>
                        <a:rPr lang="en-ZA" dirty="0" smtClean="0"/>
                        <a:t>Within a species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Includes</a:t>
                      </a:r>
                      <a:r>
                        <a:rPr lang="en-ZA" baseline="0" dirty="0" smtClean="0"/>
                        <a:t> cross-breeding</a:t>
                      </a:r>
                      <a:endParaRPr lang="en-ZA" dirty="0"/>
                    </a:p>
                  </a:txBody>
                  <a:tcPr/>
                </a:tc>
              </a:tr>
              <a:tr h="575915">
                <a:tc>
                  <a:txBody>
                    <a:bodyPr/>
                    <a:lstStyle/>
                    <a:p>
                      <a:r>
                        <a:rPr lang="en-ZA" dirty="0" smtClean="0"/>
                        <a:t>Slow process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Faster process</a:t>
                      </a:r>
                      <a:endParaRPr lang="en-ZA" dirty="0"/>
                    </a:p>
                  </a:txBody>
                  <a:tcPr/>
                </a:tc>
              </a:tr>
              <a:tr h="575915">
                <a:tc>
                  <a:txBody>
                    <a:bodyPr/>
                    <a:lstStyle/>
                    <a:p>
                      <a:r>
                        <a:rPr lang="en-ZA" dirty="0" smtClean="0"/>
                        <a:t>Natural populations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Domestic populations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35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214437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en-ZA" sz="5400" b="1" dirty="0" smtClean="0"/>
              <a:t>Artificial selection</a:t>
            </a:r>
            <a:endParaRPr lang="en-ZA" sz="5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D894A8C-799A-45AA-9889-D3AC723671BC}" type="slidenum">
              <a:rPr lang="en-ZA" smtClean="0"/>
              <a:pPr>
                <a:defRPr/>
              </a:pPr>
              <a:t>2</a:t>
            </a:fld>
            <a:endParaRPr lang="en-ZA" dirty="0"/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133600"/>
            <a:ext cx="8083624" cy="3962400"/>
          </a:xfrm>
        </p:spPr>
        <p:txBody>
          <a:bodyPr>
            <a:normAutofit fontScale="92500"/>
          </a:bodyPr>
          <a:lstStyle/>
          <a:p>
            <a:r>
              <a:rPr lang="en-ZA" sz="4400" dirty="0" smtClean="0"/>
              <a:t>Occurs when people (not nature) select individuals with desirable traits to mate and produce offspring with these traits </a:t>
            </a:r>
          </a:p>
          <a:p>
            <a:r>
              <a:rPr lang="en-ZA" sz="4400" dirty="0" smtClean="0"/>
              <a:t>This is also called selective breeding.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92422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D1DFBC6-6285-4F40-BE15-A43F39D18AB5}" type="slidenum">
              <a:rPr lang="en-ZA" smtClean="0"/>
              <a:pPr>
                <a:defRPr/>
              </a:pPr>
              <a:t>3</a:t>
            </a:fld>
            <a:endParaRPr lang="en-ZA"/>
          </a:p>
        </p:txBody>
      </p:sp>
      <p:sp>
        <p:nvSpPr>
          <p:cNvPr id="38914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ZA" smtClean="0"/>
              <a:t> </a:t>
            </a:r>
            <a:r>
              <a:rPr lang="en-ZA" b="1" smtClean="0"/>
              <a:t>V = Variation</a:t>
            </a:r>
            <a:r>
              <a:rPr lang="en-ZA" smtClean="0"/>
              <a:t>:</a:t>
            </a:r>
          </a:p>
          <a:p>
            <a:pPr>
              <a:buFont typeface="Arial" charset="0"/>
              <a:buNone/>
            </a:pPr>
            <a:endParaRPr lang="en-ZA" b="1" smtClean="0"/>
          </a:p>
          <a:p>
            <a:r>
              <a:rPr lang="en-ZA" b="1" smtClean="0"/>
              <a:t>I =	Inheritance</a:t>
            </a:r>
            <a:r>
              <a:rPr lang="en-ZA" smtClean="0"/>
              <a:t>:</a:t>
            </a:r>
          </a:p>
          <a:p>
            <a:pPr>
              <a:buFont typeface="Arial" charset="0"/>
              <a:buNone/>
            </a:pPr>
            <a:endParaRPr lang="en-ZA" smtClean="0"/>
          </a:p>
          <a:p>
            <a:r>
              <a:rPr lang="en-ZA" b="1" smtClean="0"/>
              <a:t>S = Selection</a:t>
            </a:r>
          </a:p>
          <a:p>
            <a:endParaRPr lang="en-ZA" b="1" smtClean="0"/>
          </a:p>
          <a:p>
            <a:r>
              <a:rPr lang="en-ZA" b="1" smtClean="0"/>
              <a:t>T = Time</a:t>
            </a:r>
            <a:r>
              <a:rPr lang="en-ZA" smtClean="0"/>
              <a:t>: </a:t>
            </a:r>
            <a:endParaRPr lang="en-ZA" b="1" smtClean="0"/>
          </a:p>
          <a:p>
            <a:endParaRPr lang="en-ZA" b="1" smtClean="0"/>
          </a:p>
          <a:p>
            <a:endParaRPr lang="en-ZA" b="1" smtClean="0"/>
          </a:p>
          <a:p>
            <a:endParaRPr lang="en-ZA" smtClean="0"/>
          </a:p>
        </p:txBody>
      </p:sp>
      <p:sp>
        <p:nvSpPr>
          <p:cNvPr id="38916" name="Rectangle 7"/>
          <p:cNvSpPr>
            <a:spLocks noChangeArrowheads="1"/>
          </p:cNvSpPr>
          <p:nvPr/>
        </p:nvSpPr>
        <p:spPr bwMode="auto">
          <a:xfrm>
            <a:off x="1714500" y="0"/>
            <a:ext cx="48026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 sz="4000" b="1" dirty="0" smtClean="0"/>
              <a:t>	What </a:t>
            </a:r>
            <a:r>
              <a:rPr lang="en-ZA" sz="4000" b="1" dirty="0"/>
              <a:t>is required: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714750" y="1643063"/>
            <a:ext cx="857250" cy="4000500"/>
            <a:chOff x="3714744" y="1643050"/>
            <a:chExt cx="857256" cy="4000528"/>
          </a:xfrm>
        </p:grpSpPr>
        <p:pic>
          <p:nvPicPr>
            <p:cNvPr id="38919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14744" y="2571744"/>
              <a:ext cx="785818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0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14744" y="3571876"/>
              <a:ext cx="857256" cy="967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1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14744" y="1643050"/>
              <a:ext cx="785818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2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14744" y="4643446"/>
              <a:ext cx="785818" cy="100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8918" name="Picture 11" descr="A professor pointing to the blackboard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63" y="257175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25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6BCCE22-2D48-4A1E-9234-1EDD4304E4ED}" type="slidenum">
              <a:rPr lang="en-ZA" smtClean="0"/>
              <a:pPr>
                <a:defRPr/>
              </a:pPr>
              <a:t>4</a:t>
            </a:fld>
            <a:endParaRPr lang="en-ZA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785813"/>
            <a:ext cx="78581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2928938"/>
            <a:ext cx="857250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928688"/>
            <a:ext cx="78581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13" y="3071813"/>
            <a:ext cx="7858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28875" y="1643063"/>
            <a:ext cx="9286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429125" y="1214438"/>
            <a:ext cx="4714875" cy="1892300"/>
            <a:chOff x="4313" y="5500"/>
            <a:chExt cx="6170" cy="2079"/>
          </a:xfrm>
        </p:grpSpPr>
        <p:sp>
          <p:nvSpPr>
            <p:cNvPr id="39975" name="Freeform 3"/>
            <p:cNvSpPr>
              <a:spLocks/>
            </p:cNvSpPr>
            <p:nvPr/>
          </p:nvSpPr>
          <p:spPr bwMode="auto">
            <a:xfrm>
              <a:off x="5991" y="5944"/>
              <a:ext cx="3218" cy="1414"/>
            </a:xfrm>
            <a:custGeom>
              <a:avLst/>
              <a:gdLst>
                <a:gd name="T0" fmla="*/ 2012 w 3763"/>
                <a:gd name="T1" fmla="*/ 670 h 1813"/>
                <a:gd name="T2" fmla="*/ 0 w 3763"/>
                <a:gd name="T3" fmla="*/ 670 h 1813"/>
                <a:gd name="T4" fmla="*/ 0 w 3763"/>
                <a:gd name="T5" fmla="*/ 0 h 1813"/>
                <a:gd name="T6" fmla="*/ 308 w 3763"/>
                <a:gd name="T7" fmla="*/ 0 h 18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63"/>
                <a:gd name="T13" fmla="*/ 0 h 1813"/>
                <a:gd name="T14" fmla="*/ 3763 w 3763"/>
                <a:gd name="T15" fmla="*/ 1813 h 18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63" h="1813">
                  <a:moveTo>
                    <a:pt x="3762" y="1812"/>
                  </a:moveTo>
                  <a:lnTo>
                    <a:pt x="0" y="1812"/>
                  </a:lnTo>
                  <a:lnTo>
                    <a:pt x="0" y="0"/>
                  </a:lnTo>
                  <a:lnTo>
                    <a:pt x="575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313" y="5500"/>
              <a:ext cx="6170" cy="2079"/>
              <a:chOff x="4313" y="5500"/>
              <a:chExt cx="6170" cy="2079"/>
            </a:xfrm>
          </p:grpSpPr>
          <p:sp>
            <p:nvSpPr>
              <p:cNvPr id="39977" name="Freeform 5"/>
              <p:cNvSpPr>
                <a:spLocks/>
              </p:cNvSpPr>
              <p:nvPr/>
            </p:nvSpPr>
            <p:spPr bwMode="auto">
              <a:xfrm>
                <a:off x="5991" y="6563"/>
                <a:ext cx="1636" cy="0"/>
              </a:xfrm>
              <a:custGeom>
                <a:avLst/>
                <a:gdLst>
                  <a:gd name="T0" fmla="*/ 0 w 1913"/>
                  <a:gd name="T1" fmla="*/ 1023 w 1913"/>
                  <a:gd name="T2" fmla="*/ 0 60000 65536"/>
                  <a:gd name="T3" fmla="*/ 0 60000 65536"/>
                  <a:gd name="T4" fmla="*/ 0 w 1913"/>
                  <a:gd name="T5" fmla="*/ 1913 w 1913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1913">
                    <a:moveTo>
                      <a:pt x="0" y="0"/>
                    </a:moveTo>
                    <a:lnTo>
                      <a:pt x="1912" y="0"/>
                    </a:lnTo>
                  </a:path>
                </a:pathLst>
              </a:custGeom>
              <a:noFill/>
              <a:ln w="999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ZA"/>
              </a:p>
            </p:txBody>
          </p:sp>
          <p:pic>
            <p:nvPicPr>
              <p:cNvPr id="39978" name="Picture 6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7397" y="5500"/>
                <a:ext cx="3086" cy="20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979" name="Picture 7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4313" y="5500"/>
                <a:ext cx="1678" cy="20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14313" y="3786188"/>
            <a:ext cx="2857500" cy="2000250"/>
            <a:chOff x="4757" y="8508"/>
            <a:chExt cx="3532" cy="1942"/>
          </a:xfrm>
        </p:grpSpPr>
        <p:pic>
          <p:nvPicPr>
            <p:cNvPr id="39973" name="Picture 9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757" y="8704"/>
              <a:ext cx="2294" cy="1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74" name="Picture 10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7519" y="8508"/>
              <a:ext cx="770" cy="1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975100" y="3857625"/>
            <a:ext cx="5168900" cy="2146300"/>
            <a:chOff x="2636" y="11500"/>
            <a:chExt cx="8140" cy="3380"/>
          </a:xfrm>
        </p:grpSpPr>
        <p:sp>
          <p:nvSpPr>
            <p:cNvPr id="39949" name="Rectangle 39"/>
            <p:cNvSpPr>
              <a:spLocks noChangeArrowheads="1"/>
            </p:cNvSpPr>
            <p:nvPr/>
          </p:nvSpPr>
          <p:spPr bwMode="auto">
            <a:xfrm>
              <a:off x="2636" y="11500"/>
              <a:ext cx="8140" cy="3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9950" name="Freeform 40"/>
            <p:cNvSpPr>
              <a:spLocks/>
            </p:cNvSpPr>
            <p:nvPr/>
          </p:nvSpPr>
          <p:spPr bwMode="auto">
            <a:xfrm>
              <a:off x="7519" y="11569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51" name="Freeform 41"/>
            <p:cNvSpPr>
              <a:spLocks/>
            </p:cNvSpPr>
            <p:nvPr/>
          </p:nvSpPr>
          <p:spPr bwMode="auto">
            <a:xfrm>
              <a:off x="7519" y="14646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52" name="Freeform 42"/>
            <p:cNvSpPr>
              <a:spLocks/>
            </p:cNvSpPr>
            <p:nvPr/>
          </p:nvSpPr>
          <p:spPr bwMode="auto">
            <a:xfrm>
              <a:off x="7519" y="14133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53" name="Freeform 43"/>
            <p:cNvSpPr>
              <a:spLocks/>
            </p:cNvSpPr>
            <p:nvPr/>
          </p:nvSpPr>
          <p:spPr bwMode="auto">
            <a:xfrm>
              <a:off x="7519" y="13620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54" name="Freeform 44"/>
            <p:cNvSpPr>
              <a:spLocks/>
            </p:cNvSpPr>
            <p:nvPr/>
          </p:nvSpPr>
          <p:spPr bwMode="auto">
            <a:xfrm>
              <a:off x="7519" y="13108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55" name="Freeform 45"/>
            <p:cNvSpPr>
              <a:spLocks/>
            </p:cNvSpPr>
            <p:nvPr/>
          </p:nvSpPr>
          <p:spPr bwMode="auto">
            <a:xfrm>
              <a:off x="7519" y="12082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56" name="Freeform 46"/>
            <p:cNvSpPr>
              <a:spLocks/>
            </p:cNvSpPr>
            <p:nvPr/>
          </p:nvSpPr>
          <p:spPr bwMode="auto">
            <a:xfrm>
              <a:off x="8329" y="13431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57" name="Freeform 47"/>
            <p:cNvSpPr>
              <a:spLocks/>
            </p:cNvSpPr>
            <p:nvPr/>
          </p:nvSpPr>
          <p:spPr bwMode="auto">
            <a:xfrm>
              <a:off x="8329" y="12136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58" name="Freeform 48"/>
            <p:cNvSpPr>
              <a:spLocks/>
            </p:cNvSpPr>
            <p:nvPr/>
          </p:nvSpPr>
          <p:spPr bwMode="auto">
            <a:xfrm>
              <a:off x="9139" y="12536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59" name="Freeform 49"/>
            <p:cNvSpPr>
              <a:spLocks/>
            </p:cNvSpPr>
            <p:nvPr/>
          </p:nvSpPr>
          <p:spPr bwMode="auto">
            <a:xfrm>
              <a:off x="9139" y="14648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60" name="Freeform 50"/>
            <p:cNvSpPr>
              <a:spLocks/>
            </p:cNvSpPr>
            <p:nvPr/>
          </p:nvSpPr>
          <p:spPr bwMode="auto">
            <a:xfrm>
              <a:off x="9139" y="13591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61" name="Freeform 51"/>
            <p:cNvSpPr>
              <a:spLocks/>
            </p:cNvSpPr>
            <p:nvPr/>
          </p:nvSpPr>
          <p:spPr bwMode="auto">
            <a:xfrm>
              <a:off x="9139" y="13064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62" name="Freeform 52"/>
            <p:cNvSpPr>
              <a:spLocks/>
            </p:cNvSpPr>
            <p:nvPr/>
          </p:nvSpPr>
          <p:spPr bwMode="auto">
            <a:xfrm>
              <a:off x="9949" y="12708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63" name="Freeform 53"/>
            <p:cNvSpPr>
              <a:spLocks/>
            </p:cNvSpPr>
            <p:nvPr/>
          </p:nvSpPr>
          <p:spPr bwMode="auto">
            <a:xfrm>
              <a:off x="9949" y="14740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64" name="Freeform 54"/>
            <p:cNvSpPr>
              <a:spLocks/>
            </p:cNvSpPr>
            <p:nvPr/>
          </p:nvSpPr>
          <p:spPr bwMode="auto">
            <a:xfrm>
              <a:off x="9949" y="14232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65" name="Freeform 55"/>
            <p:cNvSpPr>
              <a:spLocks/>
            </p:cNvSpPr>
            <p:nvPr/>
          </p:nvSpPr>
          <p:spPr bwMode="auto">
            <a:xfrm>
              <a:off x="9949" y="13216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66" name="Freeform 56"/>
            <p:cNvSpPr>
              <a:spLocks/>
            </p:cNvSpPr>
            <p:nvPr/>
          </p:nvSpPr>
          <p:spPr bwMode="auto">
            <a:xfrm>
              <a:off x="9949" y="12199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67" name="Freeform 57"/>
            <p:cNvSpPr>
              <a:spLocks/>
            </p:cNvSpPr>
            <p:nvPr/>
          </p:nvSpPr>
          <p:spPr bwMode="auto">
            <a:xfrm>
              <a:off x="9949" y="11691"/>
              <a:ext cx="405" cy="0"/>
            </a:xfrm>
            <a:custGeom>
              <a:avLst/>
              <a:gdLst>
                <a:gd name="T0" fmla="*/ 0 w 405"/>
                <a:gd name="T1" fmla="*/ 404 w 405"/>
                <a:gd name="T2" fmla="*/ 0 60000 65536"/>
                <a:gd name="T3" fmla="*/ 0 60000 65536"/>
                <a:gd name="T4" fmla="*/ 0 w 405"/>
                <a:gd name="T5" fmla="*/ 405 w 40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405">
                  <a:moveTo>
                    <a:pt x="0" y="0"/>
                  </a:moveTo>
                  <a:lnTo>
                    <a:pt x="404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68" name="Freeform 58"/>
            <p:cNvSpPr>
              <a:spLocks/>
            </p:cNvSpPr>
            <p:nvPr/>
          </p:nvSpPr>
          <p:spPr bwMode="auto">
            <a:xfrm>
              <a:off x="7519" y="11569"/>
              <a:ext cx="0" cy="3077"/>
            </a:xfrm>
            <a:custGeom>
              <a:avLst/>
              <a:gdLst>
                <a:gd name="T0" fmla="*/ 0 h 3077"/>
                <a:gd name="T1" fmla="*/ 3078 h 3077"/>
                <a:gd name="T2" fmla="*/ 0 60000 65536"/>
                <a:gd name="T3" fmla="*/ 0 60000 65536"/>
                <a:gd name="T4" fmla="*/ 0 h 3077"/>
                <a:gd name="T5" fmla="*/ 3077 h 3077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3077">
                  <a:moveTo>
                    <a:pt x="0" y="0"/>
                  </a:moveTo>
                  <a:lnTo>
                    <a:pt x="0" y="3078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69" name="Freeform 59"/>
            <p:cNvSpPr>
              <a:spLocks/>
            </p:cNvSpPr>
            <p:nvPr/>
          </p:nvSpPr>
          <p:spPr bwMode="auto">
            <a:xfrm>
              <a:off x="8329" y="12136"/>
              <a:ext cx="0" cy="1295"/>
            </a:xfrm>
            <a:custGeom>
              <a:avLst/>
              <a:gdLst>
                <a:gd name="T0" fmla="*/ 0 h 1295"/>
                <a:gd name="T1" fmla="*/ 1295 h 1295"/>
                <a:gd name="T2" fmla="*/ 0 60000 65536"/>
                <a:gd name="T3" fmla="*/ 0 60000 65536"/>
                <a:gd name="T4" fmla="*/ 0 h 1295"/>
                <a:gd name="T5" fmla="*/ 1295 h 1295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1295">
                  <a:moveTo>
                    <a:pt x="0" y="0"/>
                  </a:moveTo>
                  <a:lnTo>
                    <a:pt x="0" y="1295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70" name="Freeform 60"/>
            <p:cNvSpPr>
              <a:spLocks/>
            </p:cNvSpPr>
            <p:nvPr/>
          </p:nvSpPr>
          <p:spPr bwMode="auto">
            <a:xfrm>
              <a:off x="9139" y="12536"/>
              <a:ext cx="0" cy="2112"/>
            </a:xfrm>
            <a:custGeom>
              <a:avLst/>
              <a:gdLst>
                <a:gd name="T0" fmla="*/ 0 h 2112"/>
                <a:gd name="T1" fmla="*/ 2112 h 2112"/>
                <a:gd name="T2" fmla="*/ 0 60000 65536"/>
                <a:gd name="T3" fmla="*/ 0 60000 65536"/>
                <a:gd name="T4" fmla="*/ 0 h 2112"/>
                <a:gd name="T5" fmla="*/ 2112 h 2112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2112">
                  <a:moveTo>
                    <a:pt x="0" y="0"/>
                  </a:moveTo>
                  <a:lnTo>
                    <a:pt x="0" y="2112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71" name="Freeform 61"/>
            <p:cNvSpPr>
              <a:spLocks/>
            </p:cNvSpPr>
            <p:nvPr/>
          </p:nvSpPr>
          <p:spPr bwMode="auto">
            <a:xfrm>
              <a:off x="9949" y="11691"/>
              <a:ext cx="0" cy="3049"/>
            </a:xfrm>
            <a:custGeom>
              <a:avLst/>
              <a:gdLst>
                <a:gd name="T0" fmla="*/ 0 h 3049"/>
                <a:gd name="T1" fmla="*/ 3050 h 3049"/>
                <a:gd name="T2" fmla="*/ 0 60000 65536"/>
                <a:gd name="T3" fmla="*/ 0 60000 65536"/>
                <a:gd name="T4" fmla="*/ 0 h 3049"/>
                <a:gd name="T5" fmla="*/ 3049 h 3049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3049">
                  <a:moveTo>
                    <a:pt x="0" y="0"/>
                  </a:moveTo>
                  <a:lnTo>
                    <a:pt x="0" y="305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39972" name="Freeform 62"/>
            <p:cNvSpPr>
              <a:spLocks/>
            </p:cNvSpPr>
            <p:nvPr/>
          </p:nvSpPr>
          <p:spPr bwMode="auto">
            <a:xfrm>
              <a:off x="5103" y="13346"/>
              <a:ext cx="391" cy="0"/>
            </a:xfrm>
            <a:custGeom>
              <a:avLst/>
              <a:gdLst>
                <a:gd name="T0" fmla="*/ 0 w 391"/>
                <a:gd name="T1" fmla="*/ 390 w 391"/>
                <a:gd name="T2" fmla="*/ 0 60000 65536"/>
                <a:gd name="T3" fmla="*/ 0 60000 65536"/>
                <a:gd name="T4" fmla="*/ 0 w 391"/>
                <a:gd name="T5" fmla="*/ 391 w 391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391">
                  <a:moveTo>
                    <a:pt x="0" y="0"/>
                  </a:moveTo>
                  <a:lnTo>
                    <a:pt x="390" y="0"/>
                  </a:lnTo>
                </a:path>
              </a:pathLst>
            </a:custGeom>
            <a:noFill/>
            <a:ln w="999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</p:grpSp>
      <p:pic>
        <p:nvPicPr>
          <p:cNvPr id="75" name="Picture 7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979863" y="3857625"/>
            <a:ext cx="5164137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75" name="Picture 6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143000" y="1785938"/>
            <a:ext cx="1216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022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81BD81-9A75-4F3D-8AE4-9AB81EE1C832}" type="slidenum">
              <a:rPr lang="en-ZA" smtClean="0"/>
              <a:pPr>
                <a:defRPr/>
              </a:pPr>
              <a:t>5</a:t>
            </a:fld>
            <a:endParaRPr lang="en-ZA"/>
          </a:p>
        </p:txBody>
      </p:sp>
      <p:sp>
        <p:nvSpPr>
          <p:cNvPr id="8" name="TextBox 7"/>
          <p:cNvSpPr txBox="1"/>
          <p:nvPr/>
        </p:nvSpPr>
        <p:spPr>
          <a:xfrm>
            <a:off x="0" y="1295400"/>
            <a:ext cx="9144000" cy="582467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ZA" sz="4000" dirty="0" smtClean="0"/>
              <a:t>  Dogs </a:t>
            </a:r>
            <a:r>
              <a:rPr lang="en-ZA" sz="4000" dirty="0"/>
              <a:t>are parts of a single species</a:t>
            </a:r>
          </a:p>
          <a:p>
            <a:pPr>
              <a:defRPr/>
            </a:pPr>
            <a:endParaRPr lang="en-ZA" sz="1400" dirty="0"/>
          </a:p>
          <a:p>
            <a:pPr>
              <a:buFont typeface="Arial" pitchFamily="34" charset="0"/>
              <a:buChar char="•"/>
              <a:defRPr/>
            </a:pPr>
            <a:r>
              <a:rPr lang="en-ZA" sz="4000" dirty="0" smtClean="0"/>
              <a:t>  There </a:t>
            </a:r>
            <a:r>
              <a:rPr lang="en-ZA" sz="4000" dirty="0"/>
              <a:t>are over 400 different breeds of </a:t>
            </a:r>
            <a:r>
              <a:rPr lang="en-ZA" sz="4000" dirty="0" smtClean="0"/>
              <a:t>  dogs</a:t>
            </a:r>
            <a:endParaRPr lang="en-ZA" sz="4000" dirty="0"/>
          </a:p>
          <a:p>
            <a:pPr>
              <a:defRPr/>
            </a:pPr>
            <a:endParaRPr lang="en-ZA" sz="1400" dirty="0"/>
          </a:p>
          <a:p>
            <a:pPr>
              <a:buFont typeface="Arial" pitchFamily="34" charset="0"/>
              <a:buChar char="•"/>
              <a:defRPr/>
            </a:pPr>
            <a:r>
              <a:rPr lang="en-ZA" sz="4000" dirty="0" smtClean="0"/>
              <a:t>  A </a:t>
            </a:r>
            <a:r>
              <a:rPr lang="en-ZA" sz="4000" dirty="0"/>
              <a:t>breed is a subspecies. It takes </a:t>
            </a:r>
            <a:r>
              <a:rPr lang="en-ZA" sz="4000" dirty="0" smtClean="0"/>
              <a:t>many generations </a:t>
            </a:r>
            <a:r>
              <a:rPr lang="en-ZA" sz="4000" dirty="0"/>
              <a:t>to get a new breed</a:t>
            </a:r>
          </a:p>
          <a:p>
            <a:pPr>
              <a:defRPr/>
            </a:pPr>
            <a:endParaRPr lang="en-ZA" sz="1400" dirty="0"/>
          </a:p>
          <a:p>
            <a:pPr>
              <a:buFont typeface="Arial" pitchFamily="34" charset="0"/>
              <a:buChar char="•"/>
              <a:defRPr/>
            </a:pPr>
            <a:r>
              <a:rPr lang="en-ZA" sz="4000" dirty="0" smtClean="0"/>
              <a:t>  Many </a:t>
            </a:r>
            <a:r>
              <a:rPr lang="en-ZA" sz="4000" dirty="0"/>
              <a:t>breeds today are a result of </a:t>
            </a:r>
            <a:endParaRPr lang="en-ZA" sz="4000" dirty="0" smtClean="0"/>
          </a:p>
          <a:p>
            <a:pPr>
              <a:defRPr/>
            </a:pPr>
            <a:r>
              <a:rPr lang="en-ZA" sz="4000" dirty="0" smtClean="0"/>
              <a:t>   artificial </a:t>
            </a:r>
            <a:r>
              <a:rPr lang="en-ZA" sz="4000" dirty="0"/>
              <a:t>selection/selective breeding</a:t>
            </a:r>
          </a:p>
          <a:p>
            <a:pPr>
              <a:buFont typeface="Arial" pitchFamily="34" charset="0"/>
              <a:buChar char="•"/>
              <a:defRPr/>
            </a:pPr>
            <a:endParaRPr lang="en-ZA" sz="1050" dirty="0"/>
          </a:p>
          <a:p>
            <a:pPr>
              <a:defRPr/>
            </a:pPr>
            <a:endParaRPr lang="en-ZA" sz="4000" dirty="0"/>
          </a:p>
        </p:txBody>
      </p:sp>
      <p:sp>
        <p:nvSpPr>
          <p:cNvPr id="43012" name="TextBox 8"/>
          <p:cNvSpPr txBox="1">
            <a:spLocks noChangeArrowheads="1"/>
          </p:cNvSpPr>
          <p:nvPr/>
        </p:nvSpPr>
        <p:spPr bwMode="auto">
          <a:xfrm>
            <a:off x="1447800" y="457200"/>
            <a:ext cx="6500813" cy="76944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ZA" sz="4400" b="1" dirty="0" smtClean="0"/>
              <a:t>Introduction</a:t>
            </a:r>
            <a:endParaRPr lang="en-ZA" sz="4400" b="1" dirty="0"/>
          </a:p>
        </p:txBody>
      </p:sp>
    </p:spTree>
    <p:extLst>
      <p:ext uri="{BB962C8B-B14F-4D97-AF65-F5344CB8AC3E}">
        <p14:creationId xmlns:p14="http://schemas.microsoft.com/office/powerpoint/2010/main" val="206834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>
            <a:normAutofit/>
          </a:bodyPr>
          <a:lstStyle/>
          <a:p>
            <a:r>
              <a:rPr lang="en-ZA" dirty="0" smtClean="0"/>
              <a:t>Example to show artificial selection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C35EE3B-58B3-4C46-8B62-08B63E3062C7}" type="slidenum">
              <a:rPr lang="en-ZA" smtClean="0"/>
              <a:pPr>
                <a:defRPr/>
              </a:pPr>
              <a:t>6</a:t>
            </a:fld>
            <a:endParaRPr lang="en-ZA"/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3"/>
          </p:nvPr>
        </p:nvSpPr>
        <p:spPr>
          <a:xfrm>
            <a:off x="500063" y="1285875"/>
            <a:ext cx="8229600" cy="557212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dirty="0" smtClean="0"/>
              <a:t>400 years ago there was no such thing as a foxhound! How did they get here?</a:t>
            </a:r>
          </a:p>
          <a:p>
            <a:pPr>
              <a:buNone/>
            </a:pPr>
            <a:r>
              <a:rPr lang="en-ZA" dirty="0" smtClean="0"/>
              <a:t> </a:t>
            </a:r>
          </a:p>
          <a:p>
            <a:endParaRPr lang="en-ZA" b="1" dirty="0" smtClean="0"/>
          </a:p>
          <a:p>
            <a:endParaRPr lang="en-ZA" b="1" dirty="0" smtClean="0"/>
          </a:p>
          <a:p>
            <a:endParaRPr lang="en-ZA" b="1" dirty="0" smtClean="0"/>
          </a:p>
          <a:p>
            <a:endParaRPr lang="en-ZA" b="1" dirty="0" smtClean="0"/>
          </a:p>
          <a:p>
            <a:endParaRPr lang="en-ZA" b="1" dirty="0" smtClean="0"/>
          </a:p>
          <a:p>
            <a:pPr>
              <a:buFont typeface="Arial" charset="0"/>
              <a:buNone/>
            </a:pPr>
            <a:r>
              <a:rPr lang="en-ZA" dirty="0" smtClean="0"/>
              <a:t> </a:t>
            </a:r>
          </a:p>
          <a:p>
            <a:endParaRPr lang="en-ZA" dirty="0" smtClean="0"/>
          </a:p>
        </p:txBody>
      </p:sp>
      <p:pic>
        <p:nvPicPr>
          <p:cNvPr id="4096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743200"/>
            <a:ext cx="35433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06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7DBD5CD-54ED-465D-9CEF-9C77E52A56BD}" type="slidenum">
              <a:rPr lang="en-ZA" smtClean="0"/>
              <a:pPr>
                <a:defRPr/>
              </a:pPr>
              <a:t>7</a:t>
            </a:fld>
            <a:endParaRPr lang="en-ZA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857250" y="714375"/>
            <a:ext cx="6715125" cy="3500438"/>
            <a:chOff x="1109" y="-704"/>
            <a:chExt cx="10042" cy="4480"/>
          </a:xfrm>
        </p:grpSpPr>
        <p:sp>
          <p:nvSpPr>
            <p:cNvPr id="41991" name="Freeform 64"/>
            <p:cNvSpPr>
              <a:spLocks/>
            </p:cNvSpPr>
            <p:nvPr/>
          </p:nvSpPr>
          <p:spPr bwMode="auto">
            <a:xfrm>
              <a:off x="2014" y="1689"/>
              <a:ext cx="490" cy="1973"/>
            </a:xfrm>
            <a:custGeom>
              <a:avLst/>
              <a:gdLst>
                <a:gd name="T0" fmla="*/ 6 w 490"/>
                <a:gd name="T1" fmla="*/ 44 h 1973"/>
                <a:gd name="T2" fmla="*/ 15 w 490"/>
                <a:gd name="T3" fmla="*/ 116 h 1973"/>
                <a:gd name="T4" fmla="*/ 23 w 490"/>
                <a:gd name="T5" fmla="*/ 169 h 1973"/>
                <a:gd name="T6" fmla="*/ 29 w 490"/>
                <a:gd name="T7" fmla="*/ 208 h 1973"/>
                <a:gd name="T8" fmla="*/ 35 w 490"/>
                <a:gd name="T9" fmla="*/ 237 h 1973"/>
                <a:gd name="T10" fmla="*/ 40 w 490"/>
                <a:gd name="T11" fmla="*/ 258 h 1973"/>
                <a:gd name="T12" fmla="*/ 46 w 490"/>
                <a:gd name="T13" fmla="*/ 278 h 1973"/>
                <a:gd name="T14" fmla="*/ 53 w 490"/>
                <a:gd name="T15" fmla="*/ 298 h 1973"/>
                <a:gd name="T16" fmla="*/ 63 w 490"/>
                <a:gd name="T17" fmla="*/ 325 h 1973"/>
                <a:gd name="T18" fmla="*/ 82 w 490"/>
                <a:gd name="T19" fmla="*/ 373 h 1973"/>
                <a:gd name="T20" fmla="*/ 101 w 490"/>
                <a:gd name="T21" fmla="*/ 420 h 1973"/>
                <a:gd name="T22" fmla="*/ 115 w 490"/>
                <a:gd name="T23" fmla="*/ 455 h 1973"/>
                <a:gd name="T24" fmla="*/ 121 w 490"/>
                <a:gd name="T25" fmla="*/ 468 h 1973"/>
                <a:gd name="T26" fmla="*/ 123 w 490"/>
                <a:gd name="T27" fmla="*/ 544 h 1973"/>
                <a:gd name="T28" fmla="*/ 125 w 490"/>
                <a:gd name="T29" fmla="*/ 595 h 1973"/>
                <a:gd name="T30" fmla="*/ 126 w 490"/>
                <a:gd name="T31" fmla="*/ 630 h 1973"/>
                <a:gd name="T32" fmla="*/ 126 w 490"/>
                <a:gd name="T33" fmla="*/ 654 h 1973"/>
                <a:gd name="T34" fmla="*/ 126 w 490"/>
                <a:gd name="T35" fmla="*/ 677 h 1973"/>
                <a:gd name="T36" fmla="*/ 126 w 490"/>
                <a:gd name="T37" fmla="*/ 694 h 1973"/>
                <a:gd name="T38" fmla="*/ 129 w 490"/>
                <a:gd name="T39" fmla="*/ 732 h 1973"/>
                <a:gd name="T40" fmla="*/ 135 w 490"/>
                <a:gd name="T41" fmla="*/ 772 h 1973"/>
                <a:gd name="T42" fmla="*/ 145 w 490"/>
                <a:gd name="T43" fmla="*/ 812 h 1973"/>
                <a:gd name="T44" fmla="*/ 158 w 490"/>
                <a:gd name="T45" fmla="*/ 851 h 1973"/>
                <a:gd name="T46" fmla="*/ 165 w 490"/>
                <a:gd name="T47" fmla="*/ 870 h 1973"/>
                <a:gd name="T48" fmla="*/ 172 w 490"/>
                <a:gd name="T49" fmla="*/ 896 h 1973"/>
                <a:gd name="T50" fmla="*/ 178 w 490"/>
                <a:gd name="T51" fmla="*/ 932 h 1973"/>
                <a:gd name="T52" fmla="*/ 183 w 490"/>
                <a:gd name="T53" fmla="*/ 975 h 1973"/>
                <a:gd name="T54" fmla="*/ 186 w 490"/>
                <a:gd name="T55" fmla="*/ 1022 h 1973"/>
                <a:gd name="T56" fmla="*/ 189 w 490"/>
                <a:gd name="T57" fmla="*/ 1070 h 1973"/>
                <a:gd name="T58" fmla="*/ 191 w 490"/>
                <a:gd name="T59" fmla="*/ 1117 h 1973"/>
                <a:gd name="T60" fmla="*/ 192 w 490"/>
                <a:gd name="T61" fmla="*/ 1160 h 1973"/>
                <a:gd name="T62" fmla="*/ 192 w 490"/>
                <a:gd name="T63" fmla="*/ 1195 h 1973"/>
                <a:gd name="T64" fmla="*/ 193 w 490"/>
                <a:gd name="T65" fmla="*/ 1233 h 1973"/>
                <a:gd name="T66" fmla="*/ 197 w 490"/>
                <a:gd name="T67" fmla="*/ 1280 h 1973"/>
                <a:gd name="T68" fmla="*/ 204 w 490"/>
                <a:gd name="T69" fmla="*/ 1318 h 1973"/>
                <a:gd name="T70" fmla="*/ 215 w 490"/>
                <a:gd name="T71" fmla="*/ 1350 h 1973"/>
                <a:gd name="T72" fmla="*/ 223 w 490"/>
                <a:gd name="T73" fmla="*/ 1370 h 1973"/>
                <a:gd name="T74" fmla="*/ 228 w 490"/>
                <a:gd name="T75" fmla="*/ 1399 h 1973"/>
                <a:gd name="T76" fmla="*/ 231 w 490"/>
                <a:gd name="T77" fmla="*/ 1442 h 1973"/>
                <a:gd name="T78" fmla="*/ 232 w 490"/>
                <a:gd name="T79" fmla="*/ 1492 h 1973"/>
                <a:gd name="T80" fmla="*/ 232 w 490"/>
                <a:gd name="T81" fmla="*/ 1544 h 1973"/>
                <a:gd name="T82" fmla="*/ 231 w 490"/>
                <a:gd name="T83" fmla="*/ 1595 h 1973"/>
                <a:gd name="T84" fmla="*/ 228 w 490"/>
                <a:gd name="T85" fmla="*/ 1639 h 1973"/>
                <a:gd name="T86" fmla="*/ 223 w 490"/>
                <a:gd name="T87" fmla="*/ 1670 h 1973"/>
                <a:gd name="T88" fmla="*/ 220 w 490"/>
                <a:gd name="T89" fmla="*/ 1681 h 1973"/>
                <a:gd name="T90" fmla="*/ 201 w 490"/>
                <a:gd name="T91" fmla="*/ 1723 h 1973"/>
                <a:gd name="T92" fmla="*/ 177 w 490"/>
                <a:gd name="T93" fmla="*/ 1759 h 1973"/>
                <a:gd name="T94" fmla="*/ 154 w 490"/>
                <a:gd name="T95" fmla="*/ 1775 h 1973"/>
                <a:gd name="T96" fmla="*/ 126 w 490"/>
                <a:gd name="T97" fmla="*/ 1783 h 1973"/>
                <a:gd name="T98" fmla="*/ 91 w 490"/>
                <a:gd name="T99" fmla="*/ 1801 h 1973"/>
                <a:gd name="T100" fmla="*/ 55 w 490"/>
                <a:gd name="T101" fmla="*/ 1831 h 1973"/>
                <a:gd name="T102" fmla="*/ 33 w 490"/>
                <a:gd name="T103" fmla="*/ 1863 h 1973"/>
                <a:gd name="T104" fmla="*/ 13 w 490"/>
                <a:gd name="T105" fmla="*/ 1910 h 1973"/>
                <a:gd name="T106" fmla="*/ 15 w 490"/>
                <a:gd name="T107" fmla="*/ 1943 h 1973"/>
                <a:gd name="T108" fmla="*/ 37 w 490"/>
                <a:gd name="T109" fmla="*/ 1963 h 1973"/>
                <a:gd name="T110" fmla="*/ 63 w 490"/>
                <a:gd name="T111" fmla="*/ 1970 h 1973"/>
                <a:gd name="T112" fmla="*/ 105 w 490"/>
                <a:gd name="T113" fmla="*/ 1972 h 1973"/>
                <a:gd name="T114" fmla="*/ 158 w 490"/>
                <a:gd name="T115" fmla="*/ 1972 h 1973"/>
                <a:gd name="T116" fmla="*/ 212 w 490"/>
                <a:gd name="T117" fmla="*/ 1971 h 1973"/>
                <a:gd name="T118" fmla="*/ 257 w 490"/>
                <a:gd name="T119" fmla="*/ 1969 h 1973"/>
                <a:gd name="T120" fmla="*/ 283 w 490"/>
                <a:gd name="T121" fmla="*/ 1968 h 1973"/>
                <a:gd name="T122" fmla="*/ 452 w 490"/>
                <a:gd name="T123" fmla="*/ 1758 h 1973"/>
                <a:gd name="T124" fmla="*/ 385 w 490"/>
                <a:gd name="T125" fmla="*/ 430 h 197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90"/>
                <a:gd name="T190" fmla="*/ 0 h 1973"/>
                <a:gd name="T191" fmla="*/ 490 w 490"/>
                <a:gd name="T192" fmla="*/ 1973 h 197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90" h="1973">
                  <a:moveTo>
                    <a:pt x="0" y="0"/>
                  </a:moveTo>
                  <a:lnTo>
                    <a:pt x="6" y="44"/>
                  </a:lnTo>
                  <a:lnTo>
                    <a:pt x="11" y="82"/>
                  </a:lnTo>
                  <a:lnTo>
                    <a:pt x="15" y="116"/>
                  </a:lnTo>
                  <a:lnTo>
                    <a:pt x="20" y="145"/>
                  </a:lnTo>
                  <a:lnTo>
                    <a:pt x="23" y="169"/>
                  </a:lnTo>
                  <a:lnTo>
                    <a:pt x="26" y="190"/>
                  </a:lnTo>
                  <a:lnTo>
                    <a:pt x="29" y="208"/>
                  </a:lnTo>
                  <a:lnTo>
                    <a:pt x="32" y="224"/>
                  </a:lnTo>
                  <a:lnTo>
                    <a:pt x="35" y="237"/>
                  </a:lnTo>
                  <a:lnTo>
                    <a:pt x="37" y="248"/>
                  </a:lnTo>
                  <a:lnTo>
                    <a:pt x="40" y="258"/>
                  </a:lnTo>
                  <a:lnTo>
                    <a:pt x="43" y="268"/>
                  </a:lnTo>
                  <a:lnTo>
                    <a:pt x="46" y="278"/>
                  </a:lnTo>
                  <a:lnTo>
                    <a:pt x="49" y="287"/>
                  </a:lnTo>
                  <a:lnTo>
                    <a:pt x="53" y="298"/>
                  </a:lnTo>
                  <a:lnTo>
                    <a:pt x="55" y="303"/>
                  </a:lnTo>
                  <a:lnTo>
                    <a:pt x="63" y="325"/>
                  </a:lnTo>
                  <a:lnTo>
                    <a:pt x="72" y="349"/>
                  </a:lnTo>
                  <a:lnTo>
                    <a:pt x="82" y="373"/>
                  </a:lnTo>
                  <a:lnTo>
                    <a:pt x="92" y="398"/>
                  </a:lnTo>
                  <a:lnTo>
                    <a:pt x="101" y="420"/>
                  </a:lnTo>
                  <a:lnTo>
                    <a:pt x="109" y="440"/>
                  </a:lnTo>
                  <a:lnTo>
                    <a:pt x="115" y="455"/>
                  </a:lnTo>
                  <a:lnTo>
                    <a:pt x="120" y="465"/>
                  </a:lnTo>
                  <a:lnTo>
                    <a:pt x="121" y="468"/>
                  </a:lnTo>
                  <a:lnTo>
                    <a:pt x="122" y="510"/>
                  </a:lnTo>
                  <a:lnTo>
                    <a:pt x="123" y="544"/>
                  </a:lnTo>
                  <a:lnTo>
                    <a:pt x="124" y="572"/>
                  </a:lnTo>
                  <a:lnTo>
                    <a:pt x="125" y="595"/>
                  </a:lnTo>
                  <a:lnTo>
                    <a:pt x="125" y="614"/>
                  </a:lnTo>
                  <a:lnTo>
                    <a:pt x="126" y="630"/>
                  </a:lnTo>
                  <a:lnTo>
                    <a:pt x="126" y="643"/>
                  </a:lnTo>
                  <a:lnTo>
                    <a:pt x="126" y="654"/>
                  </a:lnTo>
                  <a:lnTo>
                    <a:pt x="126" y="665"/>
                  </a:lnTo>
                  <a:lnTo>
                    <a:pt x="126" y="677"/>
                  </a:lnTo>
                  <a:lnTo>
                    <a:pt x="126" y="690"/>
                  </a:lnTo>
                  <a:lnTo>
                    <a:pt x="126" y="694"/>
                  </a:lnTo>
                  <a:lnTo>
                    <a:pt x="127" y="713"/>
                  </a:lnTo>
                  <a:lnTo>
                    <a:pt x="129" y="732"/>
                  </a:lnTo>
                  <a:lnTo>
                    <a:pt x="131" y="752"/>
                  </a:lnTo>
                  <a:lnTo>
                    <a:pt x="135" y="772"/>
                  </a:lnTo>
                  <a:lnTo>
                    <a:pt x="140" y="792"/>
                  </a:lnTo>
                  <a:lnTo>
                    <a:pt x="145" y="812"/>
                  </a:lnTo>
                  <a:lnTo>
                    <a:pt x="151" y="832"/>
                  </a:lnTo>
                  <a:lnTo>
                    <a:pt x="158" y="851"/>
                  </a:lnTo>
                  <a:lnTo>
                    <a:pt x="165" y="870"/>
                  </a:lnTo>
                  <a:lnTo>
                    <a:pt x="169" y="882"/>
                  </a:lnTo>
                  <a:lnTo>
                    <a:pt x="172" y="896"/>
                  </a:lnTo>
                  <a:lnTo>
                    <a:pt x="175" y="913"/>
                  </a:lnTo>
                  <a:lnTo>
                    <a:pt x="178" y="932"/>
                  </a:lnTo>
                  <a:lnTo>
                    <a:pt x="180" y="953"/>
                  </a:lnTo>
                  <a:lnTo>
                    <a:pt x="183" y="975"/>
                  </a:lnTo>
                  <a:lnTo>
                    <a:pt x="185" y="998"/>
                  </a:lnTo>
                  <a:lnTo>
                    <a:pt x="186" y="1022"/>
                  </a:lnTo>
                  <a:lnTo>
                    <a:pt x="188" y="1046"/>
                  </a:lnTo>
                  <a:lnTo>
                    <a:pt x="189" y="1070"/>
                  </a:lnTo>
                  <a:lnTo>
                    <a:pt x="190" y="1094"/>
                  </a:lnTo>
                  <a:lnTo>
                    <a:pt x="191" y="1117"/>
                  </a:lnTo>
                  <a:lnTo>
                    <a:pt x="191" y="1139"/>
                  </a:lnTo>
                  <a:lnTo>
                    <a:pt x="192" y="1160"/>
                  </a:lnTo>
                  <a:lnTo>
                    <a:pt x="192" y="1178"/>
                  </a:lnTo>
                  <a:lnTo>
                    <a:pt x="192" y="1195"/>
                  </a:lnTo>
                  <a:lnTo>
                    <a:pt x="192" y="1207"/>
                  </a:lnTo>
                  <a:lnTo>
                    <a:pt x="193" y="1233"/>
                  </a:lnTo>
                  <a:lnTo>
                    <a:pt x="195" y="1257"/>
                  </a:lnTo>
                  <a:lnTo>
                    <a:pt x="197" y="1280"/>
                  </a:lnTo>
                  <a:lnTo>
                    <a:pt x="200" y="1300"/>
                  </a:lnTo>
                  <a:lnTo>
                    <a:pt x="204" y="1318"/>
                  </a:lnTo>
                  <a:lnTo>
                    <a:pt x="209" y="1335"/>
                  </a:lnTo>
                  <a:lnTo>
                    <a:pt x="215" y="1350"/>
                  </a:lnTo>
                  <a:lnTo>
                    <a:pt x="220" y="1361"/>
                  </a:lnTo>
                  <a:lnTo>
                    <a:pt x="223" y="1370"/>
                  </a:lnTo>
                  <a:lnTo>
                    <a:pt x="225" y="1383"/>
                  </a:lnTo>
                  <a:lnTo>
                    <a:pt x="228" y="1399"/>
                  </a:lnTo>
                  <a:lnTo>
                    <a:pt x="229" y="1419"/>
                  </a:lnTo>
                  <a:lnTo>
                    <a:pt x="231" y="1442"/>
                  </a:lnTo>
                  <a:lnTo>
                    <a:pt x="232" y="1466"/>
                  </a:lnTo>
                  <a:lnTo>
                    <a:pt x="232" y="1492"/>
                  </a:lnTo>
                  <a:lnTo>
                    <a:pt x="232" y="1518"/>
                  </a:lnTo>
                  <a:lnTo>
                    <a:pt x="232" y="1544"/>
                  </a:lnTo>
                  <a:lnTo>
                    <a:pt x="232" y="1570"/>
                  </a:lnTo>
                  <a:lnTo>
                    <a:pt x="231" y="1595"/>
                  </a:lnTo>
                  <a:lnTo>
                    <a:pt x="229" y="1618"/>
                  </a:lnTo>
                  <a:lnTo>
                    <a:pt x="228" y="1639"/>
                  </a:lnTo>
                  <a:lnTo>
                    <a:pt x="226" y="1656"/>
                  </a:lnTo>
                  <a:lnTo>
                    <a:pt x="223" y="1670"/>
                  </a:lnTo>
                  <a:lnTo>
                    <a:pt x="220" y="1680"/>
                  </a:lnTo>
                  <a:lnTo>
                    <a:pt x="220" y="1681"/>
                  </a:lnTo>
                  <a:lnTo>
                    <a:pt x="211" y="1702"/>
                  </a:lnTo>
                  <a:lnTo>
                    <a:pt x="201" y="1723"/>
                  </a:lnTo>
                  <a:lnTo>
                    <a:pt x="190" y="1743"/>
                  </a:lnTo>
                  <a:lnTo>
                    <a:pt x="177" y="1759"/>
                  </a:lnTo>
                  <a:lnTo>
                    <a:pt x="164" y="1770"/>
                  </a:lnTo>
                  <a:lnTo>
                    <a:pt x="154" y="1775"/>
                  </a:lnTo>
                  <a:lnTo>
                    <a:pt x="141" y="1778"/>
                  </a:lnTo>
                  <a:lnTo>
                    <a:pt x="126" y="1783"/>
                  </a:lnTo>
                  <a:lnTo>
                    <a:pt x="109" y="1791"/>
                  </a:lnTo>
                  <a:lnTo>
                    <a:pt x="91" y="1801"/>
                  </a:lnTo>
                  <a:lnTo>
                    <a:pt x="73" y="1814"/>
                  </a:lnTo>
                  <a:lnTo>
                    <a:pt x="55" y="1831"/>
                  </a:lnTo>
                  <a:lnTo>
                    <a:pt x="40" y="1851"/>
                  </a:lnTo>
                  <a:lnTo>
                    <a:pt x="33" y="1863"/>
                  </a:lnTo>
                  <a:lnTo>
                    <a:pt x="20" y="1888"/>
                  </a:lnTo>
                  <a:lnTo>
                    <a:pt x="13" y="1910"/>
                  </a:lnTo>
                  <a:lnTo>
                    <a:pt x="11" y="1928"/>
                  </a:lnTo>
                  <a:lnTo>
                    <a:pt x="15" y="1943"/>
                  </a:lnTo>
                  <a:lnTo>
                    <a:pt x="23" y="1955"/>
                  </a:lnTo>
                  <a:lnTo>
                    <a:pt x="37" y="1963"/>
                  </a:lnTo>
                  <a:lnTo>
                    <a:pt x="49" y="1967"/>
                  </a:lnTo>
                  <a:lnTo>
                    <a:pt x="63" y="1970"/>
                  </a:lnTo>
                  <a:lnTo>
                    <a:pt x="82" y="1971"/>
                  </a:lnTo>
                  <a:lnTo>
                    <a:pt x="105" y="1972"/>
                  </a:lnTo>
                  <a:lnTo>
                    <a:pt x="131" y="1972"/>
                  </a:lnTo>
                  <a:lnTo>
                    <a:pt x="158" y="1972"/>
                  </a:lnTo>
                  <a:lnTo>
                    <a:pt x="185" y="1972"/>
                  </a:lnTo>
                  <a:lnTo>
                    <a:pt x="212" y="1971"/>
                  </a:lnTo>
                  <a:lnTo>
                    <a:pt x="236" y="1970"/>
                  </a:lnTo>
                  <a:lnTo>
                    <a:pt x="257" y="1969"/>
                  </a:lnTo>
                  <a:lnTo>
                    <a:pt x="273" y="1968"/>
                  </a:lnTo>
                  <a:lnTo>
                    <a:pt x="283" y="1968"/>
                  </a:lnTo>
                  <a:lnTo>
                    <a:pt x="286" y="1967"/>
                  </a:lnTo>
                  <a:lnTo>
                    <a:pt x="452" y="1758"/>
                  </a:lnTo>
                  <a:lnTo>
                    <a:pt x="490" y="1328"/>
                  </a:lnTo>
                  <a:lnTo>
                    <a:pt x="385" y="43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1992" name="Freeform 65"/>
            <p:cNvSpPr>
              <a:spLocks/>
            </p:cNvSpPr>
            <p:nvPr/>
          </p:nvSpPr>
          <p:spPr bwMode="auto">
            <a:xfrm>
              <a:off x="4329" y="1904"/>
              <a:ext cx="942" cy="1551"/>
            </a:xfrm>
            <a:custGeom>
              <a:avLst/>
              <a:gdLst>
                <a:gd name="T0" fmla="*/ 19 w 942"/>
                <a:gd name="T1" fmla="*/ 66 h 1551"/>
                <a:gd name="T2" fmla="*/ 40 w 942"/>
                <a:gd name="T3" fmla="*/ 133 h 1551"/>
                <a:gd name="T4" fmla="*/ 57 w 942"/>
                <a:gd name="T5" fmla="*/ 176 h 1551"/>
                <a:gd name="T6" fmla="*/ 77 w 942"/>
                <a:gd name="T7" fmla="*/ 213 h 1551"/>
                <a:gd name="T8" fmla="*/ 99 w 942"/>
                <a:gd name="T9" fmla="*/ 248 h 1551"/>
                <a:gd name="T10" fmla="*/ 132 w 942"/>
                <a:gd name="T11" fmla="*/ 307 h 1551"/>
                <a:gd name="T12" fmla="*/ 161 w 942"/>
                <a:gd name="T13" fmla="*/ 363 h 1551"/>
                <a:gd name="T14" fmla="*/ 191 w 942"/>
                <a:gd name="T15" fmla="*/ 412 h 1551"/>
                <a:gd name="T16" fmla="*/ 226 w 942"/>
                <a:gd name="T17" fmla="*/ 446 h 1551"/>
                <a:gd name="T18" fmla="*/ 258 w 942"/>
                <a:gd name="T19" fmla="*/ 474 h 1551"/>
                <a:gd name="T20" fmla="*/ 294 w 942"/>
                <a:gd name="T21" fmla="*/ 512 h 1551"/>
                <a:gd name="T22" fmla="*/ 334 w 942"/>
                <a:gd name="T23" fmla="*/ 556 h 1551"/>
                <a:gd name="T24" fmla="*/ 380 w 942"/>
                <a:gd name="T25" fmla="*/ 605 h 1551"/>
                <a:gd name="T26" fmla="*/ 434 w 942"/>
                <a:gd name="T27" fmla="*/ 656 h 1551"/>
                <a:gd name="T28" fmla="*/ 477 w 942"/>
                <a:gd name="T29" fmla="*/ 695 h 1551"/>
                <a:gd name="T30" fmla="*/ 523 w 942"/>
                <a:gd name="T31" fmla="*/ 745 h 1551"/>
                <a:gd name="T32" fmla="*/ 566 w 942"/>
                <a:gd name="T33" fmla="*/ 801 h 1551"/>
                <a:gd name="T34" fmla="*/ 607 w 942"/>
                <a:gd name="T35" fmla="*/ 862 h 1551"/>
                <a:gd name="T36" fmla="*/ 643 w 942"/>
                <a:gd name="T37" fmla="*/ 925 h 1551"/>
                <a:gd name="T38" fmla="*/ 674 w 942"/>
                <a:gd name="T39" fmla="*/ 989 h 1551"/>
                <a:gd name="T40" fmla="*/ 700 w 942"/>
                <a:gd name="T41" fmla="*/ 1052 h 1551"/>
                <a:gd name="T42" fmla="*/ 729 w 942"/>
                <a:gd name="T43" fmla="*/ 1156 h 1551"/>
                <a:gd name="T44" fmla="*/ 740 w 942"/>
                <a:gd name="T45" fmla="*/ 1235 h 1551"/>
                <a:gd name="T46" fmla="*/ 739 w 942"/>
                <a:gd name="T47" fmla="*/ 1291 h 1551"/>
                <a:gd name="T48" fmla="*/ 732 w 942"/>
                <a:gd name="T49" fmla="*/ 1326 h 1551"/>
                <a:gd name="T50" fmla="*/ 727 w 942"/>
                <a:gd name="T51" fmla="*/ 1339 h 1551"/>
                <a:gd name="T52" fmla="*/ 683 w 942"/>
                <a:gd name="T53" fmla="*/ 1351 h 1551"/>
                <a:gd name="T54" fmla="*/ 644 w 942"/>
                <a:gd name="T55" fmla="*/ 1380 h 1551"/>
                <a:gd name="T56" fmla="*/ 605 w 942"/>
                <a:gd name="T57" fmla="*/ 1436 h 1551"/>
                <a:gd name="T58" fmla="*/ 597 w 942"/>
                <a:gd name="T59" fmla="*/ 1492 h 1551"/>
                <a:gd name="T60" fmla="*/ 622 w 942"/>
                <a:gd name="T61" fmla="*/ 1534 h 1551"/>
                <a:gd name="T62" fmla="*/ 661 w 942"/>
                <a:gd name="T63" fmla="*/ 1548 h 1551"/>
                <a:gd name="T64" fmla="*/ 726 w 942"/>
                <a:gd name="T65" fmla="*/ 1551 h 1551"/>
                <a:gd name="T66" fmla="*/ 791 w 942"/>
                <a:gd name="T67" fmla="*/ 1550 h 1551"/>
                <a:gd name="T68" fmla="*/ 841 w 942"/>
                <a:gd name="T69" fmla="*/ 1548 h 1551"/>
                <a:gd name="T70" fmla="*/ 876 w 942"/>
                <a:gd name="T71" fmla="*/ 1527 h 1551"/>
                <a:gd name="T72" fmla="*/ 911 w 942"/>
                <a:gd name="T73" fmla="*/ 1469 h 1551"/>
                <a:gd name="T74" fmla="*/ 936 w 942"/>
                <a:gd name="T75" fmla="*/ 1444 h 1551"/>
                <a:gd name="T76" fmla="*/ 942 w 942"/>
                <a:gd name="T77" fmla="*/ 1386 h 1551"/>
                <a:gd name="T78" fmla="*/ 934 w 942"/>
                <a:gd name="T79" fmla="*/ 1314 h 1551"/>
                <a:gd name="T80" fmla="*/ 922 w 942"/>
                <a:gd name="T81" fmla="*/ 1260 h 1551"/>
                <a:gd name="T82" fmla="*/ 910 w 942"/>
                <a:gd name="T83" fmla="*/ 1207 h 1551"/>
                <a:gd name="T84" fmla="*/ 901 w 942"/>
                <a:gd name="T85" fmla="*/ 1147 h 1551"/>
                <a:gd name="T86" fmla="*/ 898 w 942"/>
                <a:gd name="T87" fmla="*/ 1091 h 1551"/>
                <a:gd name="T88" fmla="*/ 900 w 942"/>
                <a:gd name="T89" fmla="*/ 1030 h 1551"/>
                <a:gd name="T90" fmla="*/ 903 w 942"/>
                <a:gd name="T91" fmla="*/ 962 h 1551"/>
                <a:gd name="T92" fmla="*/ 905 w 942"/>
                <a:gd name="T93" fmla="*/ 894 h 1551"/>
                <a:gd name="T94" fmla="*/ 904 w 942"/>
                <a:gd name="T95" fmla="*/ 831 h 1551"/>
                <a:gd name="T96" fmla="*/ 898 w 942"/>
                <a:gd name="T97" fmla="*/ 777 h 1551"/>
                <a:gd name="T98" fmla="*/ 887 w 942"/>
                <a:gd name="T99" fmla="*/ 744 h 1551"/>
                <a:gd name="T100" fmla="*/ 858 w 942"/>
                <a:gd name="T101" fmla="*/ 690 h 1551"/>
                <a:gd name="T102" fmla="*/ 820 w 942"/>
                <a:gd name="T103" fmla="*/ 621 h 1551"/>
                <a:gd name="T104" fmla="*/ 784 w 942"/>
                <a:gd name="T105" fmla="*/ 555 h 1551"/>
                <a:gd name="T106" fmla="*/ 759 w 942"/>
                <a:gd name="T107" fmla="*/ 510 h 1551"/>
                <a:gd name="T108" fmla="*/ 308 w 942"/>
                <a:gd name="T109" fmla="*/ 5 h 155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942"/>
                <a:gd name="T166" fmla="*/ 0 h 1551"/>
                <a:gd name="T167" fmla="*/ 942 w 942"/>
                <a:gd name="T168" fmla="*/ 1551 h 155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942" h="1551">
                  <a:moveTo>
                    <a:pt x="0" y="0"/>
                  </a:moveTo>
                  <a:lnTo>
                    <a:pt x="10" y="35"/>
                  </a:lnTo>
                  <a:lnTo>
                    <a:pt x="19" y="66"/>
                  </a:lnTo>
                  <a:lnTo>
                    <a:pt x="27" y="92"/>
                  </a:lnTo>
                  <a:lnTo>
                    <a:pt x="33" y="114"/>
                  </a:lnTo>
                  <a:lnTo>
                    <a:pt x="40" y="133"/>
                  </a:lnTo>
                  <a:lnTo>
                    <a:pt x="45" y="149"/>
                  </a:lnTo>
                  <a:lnTo>
                    <a:pt x="51" y="163"/>
                  </a:lnTo>
                  <a:lnTo>
                    <a:pt x="57" y="176"/>
                  </a:lnTo>
                  <a:lnTo>
                    <a:pt x="63" y="188"/>
                  </a:lnTo>
                  <a:lnTo>
                    <a:pt x="69" y="200"/>
                  </a:lnTo>
                  <a:lnTo>
                    <a:pt x="77" y="213"/>
                  </a:lnTo>
                  <a:lnTo>
                    <a:pt x="85" y="226"/>
                  </a:lnTo>
                  <a:lnTo>
                    <a:pt x="95" y="241"/>
                  </a:lnTo>
                  <a:lnTo>
                    <a:pt x="99" y="248"/>
                  </a:lnTo>
                  <a:lnTo>
                    <a:pt x="111" y="267"/>
                  </a:lnTo>
                  <a:lnTo>
                    <a:pt x="122" y="287"/>
                  </a:lnTo>
                  <a:lnTo>
                    <a:pt x="132" y="307"/>
                  </a:lnTo>
                  <a:lnTo>
                    <a:pt x="142" y="326"/>
                  </a:lnTo>
                  <a:lnTo>
                    <a:pt x="152" y="345"/>
                  </a:lnTo>
                  <a:lnTo>
                    <a:pt x="161" y="363"/>
                  </a:lnTo>
                  <a:lnTo>
                    <a:pt x="171" y="381"/>
                  </a:lnTo>
                  <a:lnTo>
                    <a:pt x="181" y="397"/>
                  </a:lnTo>
                  <a:lnTo>
                    <a:pt x="191" y="412"/>
                  </a:lnTo>
                  <a:lnTo>
                    <a:pt x="203" y="426"/>
                  </a:lnTo>
                  <a:lnTo>
                    <a:pt x="215" y="438"/>
                  </a:lnTo>
                  <a:lnTo>
                    <a:pt x="226" y="446"/>
                  </a:lnTo>
                  <a:lnTo>
                    <a:pt x="236" y="454"/>
                  </a:lnTo>
                  <a:lnTo>
                    <a:pt x="247" y="463"/>
                  </a:lnTo>
                  <a:lnTo>
                    <a:pt x="258" y="474"/>
                  </a:lnTo>
                  <a:lnTo>
                    <a:pt x="270" y="486"/>
                  </a:lnTo>
                  <a:lnTo>
                    <a:pt x="282" y="498"/>
                  </a:lnTo>
                  <a:lnTo>
                    <a:pt x="294" y="512"/>
                  </a:lnTo>
                  <a:lnTo>
                    <a:pt x="307" y="526"/>
                  </a:lnTo>
                  <a:lnTo>
                    <a:pt x="320" y="541"/>
                  </a:lnTo>
                  <a:lnTo>
                    <a:pt x="334" y="556"/>
                  </a:lnTo>
                  <a:lnTo>
                    <a:pt x="349" y="572"/>
                  </a:lnTo>
                  <a:lnTo>
                    <a:pt x="364" y="589"/>
                  </a:lnTo>
                  <a:lnTo>
                    <a:pt x="380" y="605"/>
                  </a:lnTo>
                  <a:lnTo>
                    <a:pt x="397" y="622"/>
                  </a:lnTo>
                  <a:lnTo>
                    <a:pt x="415" y="639"/>
                  </a:lnTo>
                  <a:lnTo>
                    <a:pt x="434" y="656"/>
                  </a:lnTo>
                  <a:lnTo>
                    <a:pt x="446" y="666"/>
                  </a:lnTo>
                  <a:lnTo>
                    <a:pt x="462" y="680"/>
                  </a:lnTo>
                  <a:lnTo>
                    <a:pt x="477" y="695"/>
                  </a:lnTo>
                  <a:lnTo>
                    <a:pt x="493" y="711"/>
                  </a:lnTo>
                  <a:lnTo>
                    <a:pt x="508" y="727"/>
                  </a:lnTo>
                  <a:lnTo>
                    <a:pt x="523" y="745"/>
                  </a:lnTo>
                  <a:lnTo>
                    <a:pt x="538" y="763"/>
                  </a:lnTo>
                  <a:lnTo>
                    <a:pt x="552" y="782"/>
                  </a:lnTo>
                  <a:lnTo>
                    <a:pt x="566" y="801"/>
                  </a:lnTo>
                  <a:lnTo>
                    <a:pt x="580" y="821"/>
                  </a:lnTo>
                  <a:lnTo>
                    <a:pt x="593" y="841"/>
                  </a:lnTo>
                  <a:lnTo>
                    <a:pt x="607" y="862"/>
                  </a:lnTo>
                  <a:lnTo>
                    <a:pt x="619" y="883"/>
                  </a:lnTo>
                  <a:lnTo>
                    <a:pt x="631" y="904"/>
                  </a:lnTo>
                  <a:lnTo>
                    <a:pt x="643" y="925"/>
                  </a:lnTo>
                  <a:lnTo>
                    <a:pt x="654" y="947"/>
                  </a:lnTo>
                  <a:lnTo>
                    <a:pt x="664" y="968"/>
                  </a:lnTo>
                  <a:lnTo>
                    <a:pt x="674" y="989"/>
                  </a:lnTo>
                  <a:lnTo>
                    <a:pt x="683" y="1011"/>
                  </a:lnTo>
                  <a:lnTo>
                    <a:pt x="692" y="1032"/>
                  </a:lnTo>
                  <a:lnTo>
                    <a:pt x="700" y="1052"/>
                  </a:lnTo>
                  <a:lnTo>
                    <a:pt x="712" y="1089"/>
                  </a:lnTo>
                  <a:lnTo>
                    <a:pt x="722" y="1124"/>
                  </a:lnTo>
                  <a:lnTo>
                    <a:pt x="729" y="1156"/>
                  </a:lnTo>
                  <a:lnTo>
                    <a:pt x="735" y="1185"/>
                  </a:lnTo>
                  <a:lnTo>
                    <a:pt x="738" y="1211"/>
                  </a:lnTo>
                  <a:lnTo>
                    <a:pt x="740" y="1235"/>
                  </a:lnTo>
                  <a:lnTo>
                    <a:pt x="741" y="1256"/>
                  </a:lnTo>
                  <a:lnTo>
                    <a:pt x="740" y="1275"/>
                  </a:lnTo>
                  <a:lnTo>
                    <a:pt x="739" y="1291"/>
                  </a:lnTo>
                  <a:lnTo>
                    <a:pt x="737" y="1305"/>
                  </a:lnTo>
                  <a:lnTo>
                    <a:pt x="734" y="1316"/>
                  </a:lnTo>
                  <a:lnTo>
                    <a:pt x="732" y="1326"/>
                  </a:lnTo>
                  <a:lnTo>
                    <a:pt x="730" y="1332"/>
                  </a:lnTo>
                  <a:lnTo>
                    <a:pt x="728" y="1337"/>
                  </a:lnTo>
                  <a:lnTo>
                    <a:pt x="727" y="1339"/>
                  </a:lnTo>
                  <a:lnTo>
                    <a:pt x="702" y="1346"/>
                  </a:lnTo>
                  <a:lnTo>
                    <a:pt x="683" y="1351"/>
                  </a:lnTo>
                  <a:lnTo>
                    <a:pt x="668" y="1358"/>
                  </a:lnTo>
                  <a:lnTo>
                    <a:pt x="656" y="1367"/>
                  </a:lnTo>
                  <a:lnTo>
                    <a:pt x="644" y="1380"/>
                  </a:lnTo>
                  <a:lnTo>
                    <a:pt x="630" y="1399"/>
                  </a:lnTo>
                  <a:lnTo>
                    <a:pt x="617" y="1416"/>
                  </a:lnTo>
                  <a:lnTo>
                    <a:pt x="605" y="1436"/>
                  </a:lnTo>
                  <a:lnTo>
                    <a:pt x="598" y="1455"/>
                  </a:lnTo>
                  <a:lnTo>
                    <a:pt x="595" y="1474"/>
                  </a:lnTo>
                  <a:lnTo>
                    <a:pt x="597" y="1492"/>
                  </a:lnTo>
                  <a:lnTo>
                    <a:pt x="602" y="1508"/>
                  </a:lnTo>
                  <a:lnTo>
                    <a:pt x="610" y="1522"/>
                  </a:lnTo>
                  <a:lnTo>
                    <a:pt x="622" y="1534"/>
                  </a:lnTo>
                  <a:lnTo>
                    <a:pt x="637" y="1542"/>
                  </a:lnTo>
                  <a:lnTo>
                    <a:pt x="654" y="1548"/>
                  </a:lnTo>
                  <a:lnTo>
                    <a:pt x="661" y="1548"/>
                  </a:lnTo>
                  <a:lnTo>
                    <a:pt x="682" y="1550"/>
                  </a:lnTo>
                  <a:lnTo>
                    <a:pt x="703" y="1551"/>
                  </a:lnTo>
                  <a:lnTo>
                    <a:pt x="726" y="1551"/>
                  </a:lnTo>
                  <a:lnTo>
                    <a:pt x="748" y="1551"/>
                  </a:lnTo>
                  <a:lnTo>
                    <a:pt x="770" y="1550"/>
                  </a:lnTo>
                  <a:lnTo>
                    <a:pt x="791" y="1550"/>
                  </a:lnTo>
                  <a:lnTo>
                    <a:pt x="810" y="1549"/>
                  </a:lnTo>
                  <a:lnTo>
                    <a:pt x="827" y="1549"/>
                  </a:lnTo>
                  <a:lnTo>
                    <a:pt x="841" y="1548"/>
                  </a:lnTo>
                  <a:lnTo>
                    <a:pt x="843" y="1548"/>
                  </a:lnTo>
                  <a:lnTo>
                    <a:pt x="861" y="1542"/>
                  </a:lnTo>
                  <a:lnTo>
                    <a:pt x="876" y="1527"/>
                  </a:lnTo>
                  <a:lnTo>
                    <a:pt x="889" y="1507"/>
                  </a:lnTo>
                  <a:lnTo>
                    <a:pt x="900" y="1486"/>
                  </a:lnTo>
                  <a:lnTo>
                    <a:pt x="911" y="1469"/>
                  </a:lnTo>
                  <a:lnTo>
                    <a:pt x="920" y="1460"/>
                  </a:lnTo>
                  <a:lnTo>
                    <a:pt x="929" y="1454"/>
                  </a:lnTo>
                  <a:lnTo>
                    <a:pt x="936" y="1444"/>
                  </a:lnTo>
                  <a:lnTo>
                    <a:pt x="940" y="1429"/>
                  </a:lnTo>
                  <a:lnTo>
                    <a:pt x="942" y="1410"/>
                  </a:lnTo>
                  <a:lnTo>
                    <a:pt x="942" y="1386"/>
                  </a:lnTo>
                  <a:lnTo>
                    <a:pt x="939" y="1356"/>
                  </a:lnTo>
                  <a:lnTo>
                    <a:pt x="937" y="1333"/>
                  </a:lnTo>
                  <a:lnTo>
                    <a:pt x="934" y="1314"/>
                  </a:lnTo>
                  <a:lnTo>
                    <a:pt x="930" y="1295"/>
                  </a:lnTo>
                  <a:lnTo>
                    <a:pt x="926" y="1277"/>
                  </a:lnTo>
                  <a:lnTo>
                    <a:pt x="922" y="1260"/>
                  </a:lnTo>
                  <a:lnTo>
                    <a:pt x="918" y="1243"/>
                  </a:lnTo>
                  <a:lnTo>
                    <a:pt x="914" y="1225"/>
                  </a:lnTo>
                  <a:lnTo>
                    <a:pt x="910" y="1207"/>
                  </a:lnTo>
                  <a:lnTo>
                    <a:pt x="906" y="1188"/>
                  </a:lnTo>
                  <a:lnTo>
                    <a:pt x="903" y="1168"/>
                  </a:lnTo>
                  <a:lnTo>
                    <a:pt x="901" y="1147"/>
                  </a:lnTo>
                  <a:lnTo>
                    <a:pt x="899" y="1124"/>
                  </a:lnTo>
                  <a:lnTo>
                    <a:pt x="898" y="1098"/>
                  </a:lnTo>
                  <a:lnTo>
                    <a:pt x="898" y="1091"/>
                  </a:lnTo>
                  <a:lnTo>
                    <a:pt x="898" y="1072"/>
                  </a:lnTo>
                  <a:lnTo>
                    <a:pt x="899" y="1051"/>
                  </a:lnTo>
                  <a:lnTo>
                    <a:pt x="900" y="1030"/>
                  </a:lnTo>
                  <a:lnTo>
                    <a:pt x="901" y="1008"/>
                  </a:lnTo>
                  <a:lnTo>
                    <a:pt x="902" y="985"/>
                  </a:lnTo>
                  <a:lnTo>
                    <a:pt x="903" y="962"/>
                  </a:lnTo>
                  <a:lnTo>
                    <a:pt x="904" y="939"/>
                  </a:lnTo>
                  <a:lnTo>
                    <a:pt x="904" y="916"/>
                  </a:lnTo>
                  <a:lnTo>
                    <a:pt x="905" y="894"/>
                  </a:lnTo>
                  <a:lnTo>
                    <a:pt x="905" y="872"/>
                  </a:lnTo>
                  <a:lnTo>
                    <a:pt x="905" y="851"/>
                  </a:lnTo>
                  <a:lnTo>
                    <a:pt x="904" y="831"/>
                  </a:lnTo>
                  <a:lnTo>
                    <a:pt x="903" y="811"/>
                  </a:lnTo>
                  <a:lnTo>
                    <a:pt x="901" y="794"/>
                  </a:lnTo>
                  <a:lnTo>
                    <a:pt x="898" y="777"/>
                  </a:lnTo>
                  <a:lnTo>
                    <a:pt x="895" y="763"/>
                  </a:lnTo>
                  <a:lnTo>
                    <a:pt x="890" y="750"/>
                  </a:lnTo>
                  <a:lnTo>
                    <a:pt x="887" y="744"/>
                  </a:lnTo>
                  <a:lnTo>
                    <a:pt x="879" y="729"/>
                  </a:lnTo>
                  <a:lnTo>
                    <a:pt x="869" y="711"/>
                  </a:lnTo>
                  <a:lnTo>
                    <a:pt x="858" y="690"/>
                  </a:lnTo>
                  <a:lnTo>
                    <a:pt x="846" y="668"/>
                  </a:lnTo>
                  <a:lnTo>
                    <a:pt x="833" y="645"/>
                  </a:lnTo>
                  <a:lnTo>
                    <a:pt x="820" y="621"/>
                  </a:lnTo>
                  <a:lnTo>
                    <a:pt x="807" y="598"/>
                  </a:lnTo>
                  <a:lnTo>
                    <a:pt x="795" y="575"/>
                  </a:lnTo>
                  <a:lnTo>
                    <a:pt x="784" y="555"/>
                  </a:lnTo>
                  <a:lnTo>
                    <a:pt x="774" y="536"/>
                  </a:lnTo>
                  <a:lnTo>
                    <a:pt x="766" y="521"/>
                  </a:lnTo>
                  <a:lnTo>
                    <a:pt x="759" y="510"/>
                  </a:lnTo>
                  <a:lnTo>
                    <a:pt x="756" y="503"/>
                  </a:lnTo>
                  <a:lnTo>
                    <a:pt x="755" y="501"/>
                  </a:lnTo>
                  <a:lnTo>
                    <a:pt x="308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1993" name="Freeform 66"/>
            <p:cNvSpPr>
              <a:spLocks/>
            </p:cNvSpPr>
            <p:nvPr/>
          </p:nvSpPr>
          <p:spPr bwMode="auto">
            <a:xfrm>
              <a:off x="1121" y="-696"/>
              <a:ext cx="4818" cy="4464"/>
            </a:xfrm>
            <a:custGeom>
              <a:avLst/>
              <a:gdLst>
                <a:gd name="T0" fmla="*/ 3613 w 4818"/>
                <a:gd name="T1" fmla="*/ 215 h 4464"/>
                <a:gd name="T2" fmla="*/ 3419 w 4818"/>
                <a:gd name="T3" fmla="*/ 19 h 4464"/>
                <a:gd name="T4" fmla="*/ 3548 w 4818"/>
                <a:gd name="T5" fmla="*/ 325 h 4464"/>
                <a:gd name="T6" fmla="*/ 3762 w 4818"/>
                <a:gd name="T7" fmla="*/ 1002 h 4464"/>
                <a:gd name="T8" fmla="*/ 3747 w 4818"/>
                <a:gd name="T9" fmla="*/ 1487 h 4464"/>
                <a:gd name="T10" fmla="*/ 3565 w 4818"/>
                <a:gd name="T11" fmla="*/ 1669 h 4464"/>
                <a:gd name="T12" fmla="*/ 3258 w 4818"/>
                <a:gd name="T13" fmla="*/ 1661 h 4464"/>
                <a:gd name="T14" fmla="*/ 2386 w 4818"/>
                <a:gd name="T15" fmla="*/ 1645 h 4464"/>
                <a:gd name="T16" fmla="*/ 2008 w 4818"/>
                <a:gd name="T17" fmla="*/ 1589 h 4464"/>
                <a:gd name="T18" fmla="*/ 1784 w 4818"/>
                <a:gd name="T19" fmla="*/ 1480 h 4464"/>
                <a:gd name="T20" fmla="*/ 1569 w 4818"/>
                <a:gd name="T21" fmla="*/ 1314 h 4464"/>
                <a:gd name="T22" fmla="*/ 1399 w 4818"/>
                <a:gd name="T23" fmla="*/ 924 h 4464"/>
                <a:gd name="T24" fmla="*/ 1187 w 4818"/>
                <a:gd name="T25" fmla="*/ 599 h 4464"/>
                <a:gd name="T26" fmla="*/ 927 w 4818"/>
                <a:gd name="T27" fmla="*/ 453 h 4464"/>
                <a:gd name="T28" fmla="*/ 606 w 4818"/>
                <a:gd name="T29" fmla="*/ 499 h 4464"/>
                <a:gd name="T30" fmla="*/ 407 w 4818"/>
                <a:gd name="T31" fmla="*/ 683 h 4464"/>
                <a:gd name="T32" fmla="*/ 161 w 4818"/>
                <a:gd name="T33" fmla="*/ 854 h 4464"/>
                <a:gd name="T34" fmla="*/ 3 w 4818"/>
                <a:gd name="T35" fmla="*/ 1032 h 4464"/>
                <a:gd name="T36" fmla="*/ 161 w 4818"/>
                <a:gd name="T37" fmla="*/ 1249 h 4464"/>
                <a:gd name="T38" fmla="*/ 469 w 4818"/>
                <a:gd name="T39" fmla="*/ 1295 h 4464"/>
                <a:gd name="T40" fmla="*/ 698 w 4818"/>
                <a:gd name="T41" fmla="*/ 1320 h 4464"/>
                <a:gd name="T42" fmla="*/ 767 w 4818"/>
                <a:gd name="T43" fmla="*/ 1574 h 4464"/>
                <a:gd name="T44" fmla="*/ 826 w 4818"/>
                <a:gd name="T45" fmla="*/ 1913 h 4464"/>
                <a:gd name="T46" fmla="*/ 832 w 4818"/>
                <a:gd name="T47" fmla="*/ 2262 h 4464"/>
                <a:gd name="T48" fmla="*/ 928 w 4818"/>
                <a:gd name="T49" fmla="*/ 2525 h 4464"/>
                <a:gd name="T50" fmla="*/ 1123 w 4818"/>
                <a:gd name="T51" fmla="*/ 2861 h 4464"/>
                <a:gd name="T52" fmla="*/ 1184 w 4818"/>
                <a:gd name="T53" fmla="*/ 3097 h 4464"/>
                <a:gd name="T54" fmla="*/ 1234 w 4818"/>
                <a:gd name="T55" fmla="*/ 3413 h 4464"/>
                <a:gd name="T56" fmla="*/ 1258 w 4818"/>
                <a:gd name="T57" fmla="*/ 3788 h 4464"/>
                <a:gd name="T58" fmla="*/ 1258 w 4818"/>
                <a:gd name="T59" fmla="*/ 4108 h 4464"/>
                <a:gd name="T60" fmla="*/ 1038 w 4818"/>
                <a:gd name="T61" fmla="*/ 4317 h 4464"/>
                <a:gd name="T62" fmla="*/ 1161 w 4818"/>
                <a:gd name="T63" fmla="*/ 4455 h 4464"/>
                <a:gd name="T64" fmla="*/ 1396 w 4818"/>
                <a:gd name="T65" fmla="*/ 4380 h 4464"/>
                <a:gd name="T66" fmla="*/ 1468 w 4818"/>
                <a:gd name="T67" fmla="*/ 4121 h 4464"/>
                <a:gd name="T68" fmla="*/ 1546 w 4818"/>
                <a:gd name="T69" fmla="*/ 3885 h 4464"/>
                <a:gd name="T70" fmla="*/ 1561 w 4818"/>
                <a:gd name="T71" fmla="*/ 3442 h 4464"/>
                <a:gd name="T72" fmla="*/ 1599 w 4818"/>
                <a:gd name="T73" fmla="*/ 3153 h 4464"/>
                <a:gd name="T74" fmla="*/ 1845 w 4818"/>
                <a:gd name="T75" fmla="*/ 3032 h 4464"/>
                <a:gd name="T76" fmla="*/ 2216 w 4818"/>
                <a:gd name="T77" fmla="*/ 2952 h 4464"/>
                <a:gd name="T78" fmla="*/ 2521 w 4818"/>
                <a:gd name="T79" fmla="*/ 2888 h 4464"/>
                <a:gd name="T80" fmla="*/ 2740 w 4818"/>
                <a:gd name="T81" fmla="*/ 2790 h 4464"/>
                <a:gd name="T82" fmla="*/ 3163 w 4818"/>
                <a:gd name="T83" fmla="*/ 2657 h 4464"/>
                <a:gd name="T84" fmla="*/ 3582 w 4818"/>
                <a:gd name="T85" fmla="*/ 2843 h 4464"/>
                <a:gd name="T86" fmla="*/ 3814 w 4818"/>
                <a:gd name="T87" fmla="*/ 3099 h 4464"/>
                <a:gd name="T88" fmla="*/ 4084 w 4818"/>
                <a:gd name="T89" fmla="*/ 3331 h 4464"/>
                <a:gd name="T90" fmla="*/ 4407 w 4818"/>
                <a:gd name="T91" fmla="*/ 3662 h 4464"/>
                <a:gd name="T92" fmla="*/ 4564 w 4818"/>
                <a:gd name="T93" fmla="*/ 4005 h 4464"/>
                <a:gd name="T94" fmla="*/ 4475 w 4818"/>
                <a:gd name="T95" fmla="*/ 4256 h 4464"/>
                <a:gd name="T96" fmla="*/ 4668 w 4818"/>
                <a:gd name="T97" fmla="*/ 4398 h 4464"/>
                <a:gd name="T98" fmla="*/ 4817 w 4818"/>
                <a:gd name="T99" fmla="*/ 4244 h 4464"/>
                <a:gd name="T100" fmla="*/ 4759 w 4818"/>
                <a:gd name="T101" fmla="*/ 3983 h 4464"/>
                <a:gd name="T102" fmla="*/ 4723 w 4818"/>
                <a:gd name="T103" fmla="*/ 3692 h 4464"/>
                <a:gd name="T104" fmla="*/ 4663 w 4818"/>
                <a:gd name="T105" fmla="*/ 3436 h 4464"/>
                <a:gd name="T106" fmla="*/ 4377 w 4818"/>
                <a:gd name="T107" fmla="*/ 3107 h 4464"/>
                <a:gd name="T108" fmla="*/ 4162 w 4818"/>
                <a:gd name="T109" fmla="*/ 2520 h 4464"/>
                <a:gd name="T110" fmla="*/ 4084 w 4818"/>
                <a:gd name="T111" fmla="*/ 2163 h 4464"/>
                <a:gd name="T112" fmla="*/ 3897 w 4818"/>
                <a:gd name="T113" fmla="*/ 1914 h 4464"/>
                <a:gd name="T114" fmla="*/ 3915 w 4818"/>
                <a:gd name="T115" fmla="*/ 1667 h 4464"/>
                <a:gd name="T116" fmla="*/ 3966 w 4818"/>
                <a:gd name="T117" fmla="*/ 1357 h 4464"/>
                <a:gd name="T118" fmla="*/ 3951 w 4818"/>
                <a:gd name="T119" fmla="*/ 849 h 446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818"/>
                <a:gd name="T181" fmla="*/ 0 h 4464"/>
                <a:gd name="T182" fmla="*/ 4818 w 4818"/>
                <a:gd name="T183" fmla="*/ 4464 h 446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818" h="4464">
                  <a:moveTo>
                    <a:pt x="3913" y="742"/>
                  </a:moveTo>
                  <a:lnTo>
                    <a:pt x="3896" y="705"/>
                  </a:lnTo>
                  <a:lnTo>
                    <a:pt x="3878" y="666"/>
                  </a:lnTo>
                  <a:lnTo>
                    <a:pt x="3859" y="627"/>
                  </a:lnTo>
                  <a:lnTo>
                    <a:pt x="3838" y="587"/>
                  </a:lnTo>
                  <a:lnTo>
                    <a:pt x="3816" y="547"/>
                  </a:lnTo>
                  <a:lnTo>
                    <a:pt x="3794" y="507"/>
                  </a:lnTo>
                  <a:lnTo>
                    <a:pt x="3771" y="468"/>
                  </a:lnTo>
                  <a:lnTo>
                    <a:pt x="3748" y="429"/>
                  </a:lnTo>
                  <a:lnTo>
                    <a:pt x="3724" y="390"/>
                  </a:lnTo>
                  <a:lnTo>
                    <a:pt x="3701" y="353"/>
                  </a:lnTo>
                  <a:lnTo>
                    <a:pt x="3678" y="316"/>
                  </a:lnTo>
                  <a:lnTo>
                    <a:pt x="3656" y="281"/>
                  </a:lnTo>
                  <a:lnTo>
                    <a:pt x="3634" y="247"/>
                  </a:lnTo>
                  <a:lnTo>
                    <a:pt x="3613" y="215"/>
                  </a:lnTo>
                  <a:lnTo>
                    <a:pt x="3593" y="185"/>
                  </a:lnTo>
                  <a:lnTo>
                    <a:pt x="3575" y="157"/>
                  </a:lnTo>
                  <a:lnTo>
                    <a:pt x="3558" y="132"/>
                  </a:lnTo>
                  <a:lnTo>
                    <a:pt x="3543" y="109"/>
                  </a:lnTo>
                  <a:lnTo>
                    <a:pt x="3519" y="74"/>
                  </a:lnTo>
                  <a:lnTo>
                    <a:pt x="3498" y="47"/>
                  </a:lnTo>
                  <a:lnTo>
                    <a:pt x="3480" y="28"/>
                  </a:lnTo>
                  <a:lnTo>
                    <a:pt x="3465" y="14"/>
                  </a:lnTo>
                  <a:lnTo>
                    <a:pt x="3452" y="5"/>
                  </a:lnTo>
                  <a:lnTo>
                    <a:pt x="3442" y="1"/>
                  </a:lnTo>
                  <a:lnTo>
                    <a:pt x="3434" y="0"/>
                  </a:lnTo>
                  <a:lnTo>
                    <a:pt x="3429" y="0"/>
                  </a:lnTo>
                  <a:lnTo>
                    <a:pt x="3423" y="4"/>
                  </a:lnTo>
                  <a:lnTo>
                    <a:pt x="3422" y="4"/>
                  </a:lnTo>
                  <a:lnTo>
                    <a:pt x="3419" y="19"/>
                  </a:lnTo>
                  <a:lnTo>
                    <a:pt x="3417" y="32"/>
                  </a:lnTo>
                  <a:lnTo>
                    <a:pt x="3416" y="44"/>
                  </a:lnTo>
                  <a:lnTo>
                    <a:pt x="3418" y="56"/>
                  </a:lnTo>
                  <a:lnTo>
                    <a:pt x="3422" y="70"/>
                  </a:lnTo>
                  <a:lnTo>
                    <a:pt x="3428" y="87"/>
                  </a:lnTo>
                  <a:lnTo>
                    <a:pt x="3438" y="110"/>
                  </a:lnTo>
                  <a:lnTo>
                    <a:pt x="3451" y="138"/>
                  </a:lnTo>
                  <a:lnTo>
                    <a:pt x="3466" y="170"/>
                  </a:lnTo>
                  <a:lnTo>
                    <a:pt x="3475" y="188"/>
                  </a:lnTo>
                  <a:lnTo>
                    <a:pt x="3485" y="207"/>
                  </a:lnTo>
                  <a:lnTo>
                    <a:pt x="3496" y="227"/>
                  </a:lnTo>
                  <a:lnTo>
                    <a:pt x="3508" y="249"/>
                  </a:lnTo>
                  <a:lnTo>
                    <a:pt x="3521" y="273"/>
                  </a:lnTo>
                  <a:lnTo>
                    <a:pt x="3534" y="298"/>
                  </a:lnTo>
                  <a:lnTo>
                    <a:pt x="3548" y="325"/>
                  </a:lnTo>
                  <a:lnTo>
                    <a:pt x="3563" y="354"/>
                  </a:lnTo>
                  <a:lnTo>
                    <a:pt x="3578" y="385"/>
                  </a:lnTo>
                  <a:lnTo>
                    <a:pt x="3594" y="418"/>
                  </a:lnTo>
                  <a:lnTo>
                    <a:pt x="3609" y="454"/>
                  </a:lnTo>
                  <a:lnTo>
                    <a:pt x="3625" y="491"/>
                  </a:lnTo>
                  <a:lnTo>
                    <a:pt x="3640" y="531"/>
                  </a:lnTo>
                  <a:lnTo>
                    <a:pt x="3656" y="573"/>
                  </a:lnTo>
                  <a:lnTo>
                    <a:pt x="3671" y="618"/>
                  </a:lnTo>
                  <a:lnTo>
                    <a:pt x="3687" y="666"/>
                  </a:lnTo>
                  <a:lnTo>
                    <a:pt x="3701" y="717"/>
                  </a:lnTo>
                  <a:lnTo>
                    <a:pt x="3715" y="770"/>
                  </a:lnTo>
                  <a:lnTo>
                    <a:pt x="3729" y="827"/>
                  </a:lnTo>
                  <a:lnTo>
                    <a:pt x="3742" y="886"/>
                  </a:lnTo>
                  <a:lnTo>
                    <a:pt x="3753" y="946"/>
                  </a:lnTo>
                  <a:lnTo>
                    <a:pt x="3762" y="1002"/>
                  </a:lnTo>
                  <a:lnTo>
                    <a:pt x="3770" y="1054"/>
                  </a:lnTo>
                  <a:lnTo>
                    <a:pt x="3775" y="1104"/>
                  </a:lnTo>
                  <a:lnTo>
                    <a:pt x="3779" y="1150"/>
                  </a:lnTo>
                  <a:lnTo>
                    <a:pt x="3782" y="1193"/>
                  </a:lnTo>
                  <a:lnTo>
                    <a:pt x="3783" y="1233"/>
                  </a:lnTo>
                  <a:lnTo>
                    <a:pt x="3783" y="1270"/>
                  </a:lnTo>
                  <a:lnTo>
                    <a:pt x="3782" y="1304"/>
                  </a:lnTo>
                  <a:lnTo>
                    <a:pt x="3780" y="1335"/>
                  </a:lnTo>
                  <a:lnTo>
                    <a:pt x="3776" y="1364"/>
                  </a:lnTo>
                  <a:lnTo>
                    <a:pt x="3773" y="1391"/>
                  </a:lnTo>
                  <a:lnTo>
                    <a:pt x="3768" y="1415"/>
                  </a:lnTo>
                  <a:lnTo>
                    <a:pt x="3763" y="1436"/>
                  </a:lnTo>
                  <a:lnTo>
                    <a:pt x="3758" y="1455"/>
                  </a:lnTo>
                  <a:lnTo>
                    <a:pt x="3752" y="1472"/>
                  </a:lnTo>
                  <a:lnTo>
                    <a:pt x="3747" y="1487"/>
                  </a:lnTo>
                  <a:lnTo>
                    <a:pt x="3741" y="1500"/>
                  </a:lnTo>
                  <a:lnTo>
                    <a:pt x="3736" y="1511"/>
                  </a:lnTo>
                  <a:lnTo>
                    <a:pt x="3731" y="1520"/>
                  </a:lnTo>
                  <a:lnTo>
                    <a:pt x="3721" y="1536"/>
                  </a:lnTo>
                  <a:lnTo>
                    <a:pt x="3711" y="1552"/>
                  </a:lnTo>
                  <a:lnTo>
                    <a:pt x="3700" y="1569"/>
                  </a:lnTo>
                  <a:lnTo>
                    <a:pt x="3688" y="1586"/>
                  </a:lnTo>
                  <a:lnTo>
                    <a:pt x="3675" y="1602"/>
                  </a:lnTo>
                  <a:lnTo>
                    <a:pt x="3660" y="1618"/>
                  </a:lnTo>
                  <a:lnTo>
                    <a:pt x="3644" y="1632"/>
                  </a:lnTo>
                  <a:lnTo>
                    <a:pt x="3627" y="1645"/>
                  </a:lnTo>
                  <a:lnTo>
                    <a:pt x="3609" y="1656"/>
                  </a:lnTo>
                  <a:lnTo>
                    <a:pt x="3589" y="1664"/>
                  </a:lnTo>
                  <a:lnTo>
                    <a:pt x="3568" y="1669"/>
                  </a:lnTo>
                  <a:lnTo>
                    <a:pt x="3565" y="1669"/>
                  </a:lnTo>
                  <a:lnTo>
                    <a:pt x="3552" y="1670"/>
                  </a:lnTo>
                  <a:lnTo>
                    <a:pt x="3538" y="1672"/>
                  </a:lnTo>
                  <a:lnTo>
                    <a:pt x="3522" y="1672"/>
                  </a:lnTo>
                  <a:lnTo>
                    <a:pt x="3505" y="1673"/>
                  </a:lnTo>
                  <a:lnTo>
                    <a:pt x="3486" y="1673"/>
                  </a:lnTo>
                  <a:lnTo>
                    <a:pt x="3467" y="1672"/>
                  </a:lnTo>
                  <a:lnTo>
                    <a:pt x="3447" y="1672"/>
                  </a:lnTo>
                  <a:lnTo>
                    <a:pt x="3425" y="1671"/>
                  </a:lnTo>
                  <a:lnTo>
                    <a:pt x="3403" y="1670"/>
                  </a:lnTo>
                  <a:lnTo>
                    <a:pt x="3381" y="1669"/>
                  </a:lnTo>
                  <a:lnTo>
                    <a:pt x="3357" y="1668"/>
                  </a:lnTo>
                  <a:lnTo>
                    <a:pt x="3333" y="1666"/>
                  </a:lnTo>
                  <a:lnTo>
                    <a:pt x="3309" y="1665"/>
                  </a:lnTo>
                  <a:lnTo>
                    <a:pt x="3284" y="1663"/>
                  </a:lnTo>
                  <a:lnTo>
                    <a:pt x="3258" y="1661"/>
                  </a:lnTo>
                  <a:lnTo>
                    <a:pt x="3233" y="1659"/>
                  </a:lnTo>
                  <a:lnTo>
                    <a:pt x="3207" y="1658"/>
                  </a:lnTo>
                  <a:lnTo>
                    <a:pt x="3181" y="1656"/>
                  </a:lnTo>
                  <a:lnTo>
                    <a:pt x="3155" y="1654"/>
                  </a:lnTo>
                  <a:lnTo>
                    <a:pt x="3130" y="1652"/>
                  </a:lnTo>
                  <a:lnTo>
                    <a:pt x="3101" y="1651"/>
                  </a:lnTo>
                  <a:lnTo>
                    <a:pt x="3068" y="1650"/>
                  </a:lnTo>
                  <a:lnTo>
                    <a:pt x="3029" y="1649"/>
                  </a:lnTo>
                  <a:lnTo>
                    <a:pt x="2987" y="1649"/>
                  </a:lnTo>
                  <a:lnTo>
                    <a:pt x="2941" y="1648"/>
                  </a:lnTo>
                  <a:lnTo>
                    <a:pt x="2576" y="1648"/>
                  </a:lnTo>
                  <a:lnTo>
                    <a:pt x="2525" y="1648"/>
                  </a:lnTo>
                  <a:lnTo>
                    <a:pt x="2475" y="1647"/>
                  </a:lnTo>
                  <a:lnTo>
                    <a:pt x="2429" y="1646"/>
                  </a:lnTo>
                  <a:lnTo>
                    <a:pt x="2386" y="1645"/>
                  </a:lnTo>
                  <a:lnTo>
                    <a:pt x="2347" y="1643"/>
                  </a:lnTo>
                  <a:lnTo>
                    <a:pt x="2312" y="1641"/>
                  </a:lnTo>
                  <a:lnTo>
                    <a:pt x="2283" y="1639"/>
                  </a:lnTo>
                  <a:lnTo>
                    <a:pt x="2259" y="1636"/>
                  </a:lnTo>
                  <a:lnTo>
                    <a:pt x="2236" y="1632"/>
                  </a:lnTo>
                  <a:lnTo>
                    <a:pt x="2212" y="1628"/>
                  </a:lnTo>
                  <a:lnTo>
                    <a:pt x="2189" y="1625"/>
                  </a:lnTo>
                  <a:lnTo>
                    <a:pt x="2165" y="1621"/>
                  </a:lnTo>
                  <a:lnTo>
                    <a:pt x="2141" y="1616"/>
                  </a:lnTo>
                  <a:lnTo>
                    <a:pt x="2117" y="1612"/>
                  </a:lnTo>
                  <a:lnTo>
                    <a:pt x="2094" y="1608"/>
                  </a:lnTo>
                  <a:lnTo>
                    <a:pt x="2071" y="1603"/>
                  </a:lnTo>
                  <a:lnTo>
                    <a:pt x="2049" y="1598"/>
                  </a:lnTo>
                  <a:lnTo>
                    <a:pt x="2028" y="1594"/>
                  </a:lnTo>
                  <a:lnTo>
                    <a:pt x="2008" y="1589"/>
                  </a:lnTo>
                  <a:lnTo>
                    <a:pt x="1989" y="1583"/>
                  </a:lnTo>
                  <a:lnTo>
                    <a:pt x="1971" y="1578"/>
                  </a:lnTo>
                  <a:lnTo>
                    <a:pt x="1955" y="1573"/>
                  </a:lnTo>
                  <a:lnTo>
                    <a:pt x="1940" y="1567"/>
                  </a:lnTo>
                  <a:lnTo>
                    <a:pt x="1927" y="1561"/>
                  </a:lnTo>
                  <a:lnTo>
                    <a:pt x="1916" y="1555"/>
                  </a:lnTo>
                  <a:lnTo>
                    <a:pt x="1907" y="1549"/>
                  </a:lnTo>
                  <a:lnTo>
                    <a:pt x="1906" y="1548"/>
                  </a:lnTo>
                  <a:lnTo>
                    <a:pt x="1892" y="1536"/>
                  </a:lnTo>
                  <a:lnTo>
                    <a:pt x="1876" y="1525"/>
                  </a:lnTo>
                  <a:lnTo>
                    <a:pt x="1860" y="1515"/>
                  </a:lnTo>
                  <a:lnTo>
                    <a:pt x="1842" y="1505"/>
                  </a:lnTo>
                  <a:lnTo>
                    <a:pt x="1823" y="1496"/>
                  </a:lnTo>
                  <a:lnTo>
                    <a:pt x="1804" y="1488"/>
                  </a:lnTo>
                  <a:lnTo>
                    <a:pt x="1784" y="1480"/>
                  </a:lnTo>
                  <a:lnTo>
                    <a:pt x="1764" y="1474"/>
                  </a:lnTo>
                  <a:lnTo>
                    <a:pt x="1744" y="1469"/>
                  </a:lnTo>
                  <a:lnTo>
                    <a:pt x="1724" y="1465"/>
                  </a:lnTo>
                  <a:lnTo>
                    <a:pt x="1703" y="1460"/>
                  </a:lnTo>
                  <a:lnTo>
                    <a:pt x="1684" y="1453"/>
                  </a:lnTo>
                  <a:lnTo>
                    <a:pt x="1667" y="1444"/>
                  </a:lnTo>
                  <a:lnTo>
                    <a:pt x="1652" y="1432"/>
                  </a:lnTo>
                  <a:lnTo>
                    <a:pt x="1638" y="1419"/>
                  </a:lnTo>
                  <a:lnTo>
                    <a:pt x="1625" y="1404"/>
                  </a:lnTo>
                  <a:lnTo>
                    <a:pt x="1613" y="1386"/>
                  </a:lnTo>
                  <a:lnTo>
                    <a:pt x="1600" y="1367"/>
                  </a:lnTo>
                  <a:lnTo>
                    <a:pt x="1592" y="1355"/>
                  </a:lnTo>
                  <a:lnTo>
                    <a:pt x="1585" y="1344"/>
                  </a:lnTo>
                  <a:lnTo>
                    <a:pt x="1578" y="1330"/>
                  </a:lnTo>
                  <a:lnTo>
                    <a:pt x="1569" y="1314"/>
                  </a:lnTo>
                  <a:lnTo>
                    <a:pt x="1560" y="1295"/>
                  </a:lnTo>
                  <a:lnTo>
                    <a:pt x="1550" y="1274"/>
                  </a:lnTo>
                  <a:lnTo>
                    <a:pt x="1539" y="1251"/>
                  </a:lnTo>
                  <a:lnTo>
                    <a:pt x="1527" y="1226"/>
                  </a:lnTo>
                  <a:lnTo>
                    <a:pt x="1516" y="1200"/>
                  </a:lnTo>
                  <a:lnTo>
                    <a:pt x="1504" y="1173"/>
                  </a:lnTo>
                  <a:lnTo>
                    <a:pt x="1491" y="1145"/>
                  </a:lnTo>
                  <a:lnTo>
                    <a:pt x="1479" y="1116"/>
                  </a:lnTo>
                  <a:lnTo>
                    <a:pt x="1466" y="1087"/>
                  </a:lnTo>
                  <a:lnTo>
                    <a:pt x="1454" y="1058"/>
                  </a:lnTo>
                  <a:lnTo>
                    <a:pt x="1442" y="1030"/>
                  </a:lnTo>
                  <a:lnTo>
                    <a:pt x="1431" y="1002"/>
                  </a:lnTo>
                  <a:lnTo>
                    <a:pt x="1419" y="975"/>
                  </a:lnTo>
                  <a:lnTo>
                    <a:pt x="1409" y="949"/>
                  </a:lnTo>
                  <a:lnTo>
                    <a:pt x="1399" y="924"/>
                  </a:lnTo>
                  <a:lnTo>
                    <a:pt x="1390" y="902"/>
                  </a:lnTo>
                  <a:lnTo>
                    <a:pt x="1382" y="881"/>
                  </a:lnTo>
                  <a:lnTo>
                    <a:pt x="1374" y="860"/>
                  </a:lnTo>
                  <a:lnTo>
                    <a:pt x="1364" y="839"/>
                  </a:lnTo>
                  <a:lnTo>
                    <a:pt x="1352" y="818"/>
                  </a:lnTo>
                  <a:lnTo>
                    <a:pt x="1339" y="796"/>
                  </a:lnTo>
                  <a:lnTo>
                    <a:pt x="1325" y="773"/>
                  </a:lnTo>
                  <a:lnTo>
                    <a:pt x="1310" y="750"/>
                  </a:lnTo>
                  <a:lnTo>
                    <a:pt x="1293" y="728"/>
                  </a:lnTo>
                  <a:lnTo>
                    <a:pt x="1276" y="705"/>
                  </a:lnTo>
                  <a:lnTo>
                    <a:pt x="1259" y="683"/>
                  </a:lnTo>
                  <a:lnTo>
                    <a:pt x="1241" y="661"/>
                  </a:lnTo>
                  <a:lnTo>
                    <a:pt x="1223" y="639"/>
                  </a:lnTo>
                  <a:lnTo>
                    <a:pt x="1205" y="619"/>
                  </a:lnTo>
                  <a:lnTo>
                    <a:pt x="1187" y="599"/>
                  </a:lnTo>
                  <a:lnTo>
                    <a:pt x="1169" y="580"/>
                  </a:lnTo>
                  <a:lnTo>
                    <a:pt x="1152" y="562"/>
                  </a:lnTo>
                  <a:lnTo>
                    <a:pt x="1136" y="546"/>
                  </a:lnTo>
                  <a:lnTo>
                    <a:pt x="1120" y="530"/>
                  </a:lnTo>
                  <a:lnTo>
                    <a:pt x="1105" y="517"/>
                  </a:lnTo>
                  <a:lnTo>
                    <a:pt x="1091" y="505"/>
                  </a:lnTo>
                  <a:lnTo>
                    <a:pt x="1079" y="495"/>
                  </a:lnTo>
                  <a:lnTo>
                    <a:pt x="1066" y="486"/>
                  </a:lnTo>
                  <a:lnTo>
                    <a:pt x="1051" y="479"/>
                  </a:lnTo>
                  <a:lnTo>
                    <a:pt x="1034" y="472"/>
                  </a:lnTo>
                  <a:lnTo>
                    <a:pt x="1015" y="467"/>
                  </a:lnTo>
                  <a:lnTo>
                    <a:pt x="995" y="462"/>
                  </a:lnTo>
                  <a:lnTo>
                    <a:pt x="973" y="458"/>
                  </a:lnTo>
                  <a:lnTo>
                    <a:pt x="951" y="455"/>
                  </a:lnTo>
                  <a:lnTo>
                    <a:pt x="927" y="453"/>
                  </a:lnTo>
                  <a:lnTo>
                    <a:pt x="903" y="451"/>
                  </a:lnTo>
                  <a:lnTo>
                    <a:pt x="879" y="451"/>
                  </a:lnTo>
                  <a:lnTo>
                    <a:pt x="854" y="451"/>
                  </a:lnTo>
                  <a:lnTo>
                    <a:pt x="829" y="451"/>
                  </a:lnTo>
                  <a:lnTo>
                    <a:pt x="805" y="452"/>
                  </a:lnTo>
                  <a:lnTo>
                    <a:pt x="782" y="454"/>
                  </a:lnTo>
                  <a:lnTo>
                    <a:pt x="759" y="456"/>
                  </a:lnTo>
                  <a:lnTo>
                    <a:pt x="737" y="459"/>
                  </a:lnTo>
                  <a:lnTo>
                    <a:pt x="717" y="462"/>
                  </a:lnTo>
                  <a:lnTo>
                    <a:pt x="698" y="465"/>
                  </a:lnTo>
                  <a:lnTo>
                    <a:pt x="681" y="469"/>
                  </a:lnTo>
                  <a:lnTo>
                    <a:pt x="666" y="473"/>
                  </a:lnTo>
                  <a:lnTo>
                    <a:pt x="647" y="479"/>
                  </a:lnTo>
                  <a:lnTo>
                    <a:pt x="627" y="488"/>
                  </a:lnTo>
                  <a:lnTo>
                    <a:pt x="606" y="499"/>
                  </a:lnTo>
                  <a:lnTo>
                    <a:pt x="584" y="511"/>
                  </a:lnTo>
                  <a:lnTo>
                    <a:pt x="561" y="525"/>
                  </a:lnTo>
                  <a:lnTo>
                    <a:pt x="539" y="539"/>
                  </a:lnTo>
                  <a:lnTo>
                    <a:pt x="517" y="554"/>
                  </a:lnTo>
                  <a:lnTo>
                    <a:pt x="495" y="569"/>
                  </a:lnTo>
                  <a:lnTo>
                    <a:pt x="475" y="583"/>
                  </a:lnTo>
                  <a:lnTo>
                    <a:pt x="456" y="597"/>
                  </a:lnTo>
                  <a:lnTo>
                    <a:pt x="439" y="610"/>
                  </a:lnTo>
                  <a:lnTo>
                    <a:pt x="424" y="621"/>
                  </a:lnTo>
                  <a:lnTo>
                    <a:pt x="412" y="630"/>
                  </a:lnTo>
                  <a:lnTo>
                    <a:pt x="403" y="638"/>
                  </a:lnTo>
                  <a:lnTo>
                    <a:pt x="398" y="642"/>
                  </a:lnTo>
                  <a:lnTo>
                    <a:pt x="396" y="644"/>
                  </a:lnTo>
                  <a:lnTo>
                    <a:pt x="403" y="666"/>
                  </a:lnTo>
                  <a:lnTo>
                    <a:pt x="407" y="683"/>
                  </a:lnTo>
                  <a:lnTo>
                    <a:pt x="408" y="697"/>
                  </a:lnTo>
                  <a:lnTo>
                    <a:pt x="404" y="709"/>
                  </a:lnTo>
                  <a:lnTo>
                    <a:pt x="395" y="720"/>
                  </a:lnTo>
                  <a:lnTo>
                    <a:pt x="380" y="732"/>
                  </a:lnTo>
                  <a:lnTo>
                    <a:pt x="358" y="746"/>
                  </a:lnTo>
                  <a:lnTo>
                    <a:pt x="335" y="759"/>
                  </a:lnTo>
                  <a:lnTo>
                    <a:pt x="320" y="768"/>
                  </a:lnTo>
                  <a:lnTo>
                    <a:pt x="303" y="778"/>
                  </a:lnTo>
                  <a:lnTo>
                    <a:pt x="285" y="788"/>
                  </a:lnTo>
                  <a:lnTo>
                    <a:pt x="265" y="799"/>
                  </a:lnTo>
                  <a:lnTo>
                    <a:pt x="245" y="810"/>
                  </a:lnTo>
                  <a:lnTo>
                    <a:pt x="224" y="821"/>
                  </a:lnTo>
                  <a:lnTo>
                    <a:pt x="203" y="832"/>
                  </a:lnTo>
                  <a:lnTo>
                    <a:pt x="182" y="843"/>
                  </a:lnTo>
                  <a:lnTo>
                    <a:pt x="161" y="854"/>
                  </a:lnTo>
                  <a:lnTo>
                    <a:pt x="141" y="865"/>
                  </a:lnTo>
                  <a:lnTo>
                    <a:pt x="121" y="876"/>
                  </a:lnTo>
                  <a:lnTo>
                    <a:pt x="103" y="885"/>
                  </a:lnTo>
                  <a:lnTo>
                    <a:pt x="85" y="895"/>
                  </a:lnTo>
                  <a:lnTo>
                    <a:pt x="69" y="903"/>
                  </a:lnTo>
                  <a:lnTo>
                    <a:pt x="55" y="911"/>
                  </a:lnTo>
                  <a:lnTo>
                    <a:pt x="43" y="918"/>
                  </a:lnTo>
                  <a:lnTo>
                    <a:pt x="34" y="923"/>
                  </a:lnTo>
                  <a:lnTo>
                    <a:pt x="32" y="925"/>
                  </a:lnTo>
                  <a:lnTo>
                    <a:pt x="18" y="937"/>
                  </a:lnTo>
                  <a:lnTo>
                    <a:pt x="8" y="953"/>
                  </a:lnTo>
                  <a:lnTo>
                    <a:pt x="2" y="971"/>
                  </a:lnTo>
                  <a:lnTo>
                    <a:pt x="0" y="991"/>
                  </a:lnTo>
                  <a:lnTo>
                    <a:pt x="0" y="1012"/>
                  </a:lnTo>
                  <a:lnTo>
                    <a:pt x="3" y="1032"/>
                  </a:lnTo>
                  <a:lnTo>
                    <a:pt x="9" y="1051"/>
                  </a:lnTo>
                  <a:lnTo>
                    <a:pt x="17" y="1068"/>
                  </a:lnTo>
                  <a:lnTo>
                    <a:pt x="21" y="1074"/>
                  </a:lnTo>
                  <a:lnTo>
                    <a:pt x="31" y="1087"/>
                  </a:lnTo>
                  <a:lnTo>
                    <a:pt x="42" y="1101"/>
                  </a:lnTo>
                  <a:lnTo>
                    <a:pt x="54" y="1116"/>
                  </a:lnTo>
                  <a:lnTo>
                    <a:pt x="66" y="1130"/>
                  </a:lnTo>
                  <a:lnTo>
                    <a:pt x="79" y="1146"/>
                  </a:lnTo>
                  <a:lnTo>
                    <a:pt x="92" y="1162"/>
                  </a:lnTo>
                  <a:lnTo>
                    <a:pt x="106" y="1179"/>
                  </a:lnTo>
                  <a:lnTo>
                    <a:pt x="119" y="1198"/>
                  </a:lnTo>
                  <a:lnTo>
                    <a:pt x="125" y="1206"/>
                  </a:lnTo>
                  <a:lnTo>
                    <a:pt x="136" y="1221"/>
                  </a:lnTo>
                  <a:lnTo>
                    <a:pt x="148" y="1235"/>
                  </a:lnTo>
                  <a:lnTo>
                    <a:pt x="161" y="1249"/>
                  </a:lnTo>
                  <a:lnTo>
                    <a:pt x="176" y="1262"/>
                  </a:lnTo>
                  <a:lnTo>
                    <a:pt x="191" y="1274"/>
                  </a:lnTo>
                  <a:lnTo>
                    <a:pt x="208" y="1284"/>
                  </a:lnTo>
                  <a:lnTo>
                    <a:pt x="227" y="1293"/>
                  </a:lnTo>
                  <a:lnTo>
                    <a:pt x="247" y="1301"/>
                  </a:lnTo>
                  <a:lnTo>
                    <a:pt x="269" y="1306"/>
                  </a:lnTo>
                  <a:lnTo>
                    <a:pt x="293" y="1310"/>
                  </a:lnTo>
                  <a:lnTo>
                    <a:pt x="318" y="1311"/>
                  </a:lnTo>
                  <a:lnTo>
                    <a:pt x="342" y="1310"/>
                  </a:lnTo>
                  <a:lnTo>
                    <a:pt x="365" y="1309"/>
                  </a:lnTo>
                  <a:lnTo>
                    <a:pt x="388" y="1307"/>
                  </a:lnTo>
                  <a:lnTo>
                    <a:pt x="409" y="1305"/>
                  </a:lnTo>
                  <a:lnTo>
                    <a:pt x="430" y="1302"/>
                  </a:lnTo>
                  <a:lnTo>
                    <a:pt x="450" y="1299"/>
                  </a:lnTo>
                  <a:lnTo>
                    <a:pt x="469" y="1295"/>
                  </a:lnTo>
                  <a:lnTo>
                    <a:pt x="488" y="1292"/>
                  </a:lnTo>
                  <a:lnTo>
                    <a:pt x="506" y="1288"/>
                  </a:lnTo>
                  <a:lnTo>
                    <a:pt x="523" y="1285"/>
                  </a:lnTo>
                  <a:lnTo>
                    <a:pt x="540" y="1281"/>
                  </a:lnTo>
                  <a:lnTo>
                    <a:pt x="557" y="1278"/>
                  </a:lnTo>
                  <a:lnTo>
                    <a:pt x="561" y="1278"/>
                  </a:lnTo>
                  <a:lnTo>
                    <a:pt x="590" y="1273"/>
                  </a:lnTo>
                  <a:lnTo>
                    <a:pt x="619" y="1269"/>
                  </a:lnTo>
                  <a:lnTo>
                    <a:pt x="644" y="1266"/>
                  </a:lnTo>
                  <a:lnTo>
                    <a:pt x="666" y="1264"/>
                  </a:lnTo>
                  <a:lnTo>
                    <a:pt x="682" y="1262"/>
                  </a:lnTo>
                  <a:lnTo>
                    <a:pt x="691" y="1261"/>
                  </a:lnTo>
                  <a:lnTo>
                    <a:pt x="693" y="1261"/>
                  </a:lnTo>
                  <a:lnTo>
                    <a:pt x="696" y="1293"/>
                  </a:lnTo>
                  <a:lnTo>
                    <a:pt x="698" y="1320"/>
                  </a:lnTo>
                  <a:lnTo>
                    <a:pt x="700" y="1343"/>
                  </a:lnTo>
                  <a:lnTo>
                    <a:pt x="702" y="1363"/>
                  </a:lnTo>
                  <a:lnTo>
                    <a:pt x="704" y="1381"/>
                  </a:lnTo>
                  <a:lnTo>
                    <a:pt x="707" y="1396"/>
                  </a:lnTo>
                  <a:lnTo>
                    <a:pt x="710" y="1411"/>
                  </a:lnTo>
                  <a:lnTo>
                    <a:pt x="714" y="1425"/>
                  </a:lnTo>
                  <a:lnTo>
                    <a:pt x="719" y="1440"/>
                  </a:lnTo>
                  <a:lnTo>
                    <a:pt x="725" y="1456"/>
                  </a:lnTo>
                  <a:lnTo>
                    <a:pt x="731" y="1474"/>
                  </a:lnTo>
                  <a:lnTo>
                    <a:pt x="739" y="1495"/>
                  </a:lnTo>
                  <a:lnTo>
                    <a:pt x="743" y="1504"/>
                  </a:lnTo>
                  <a:lnTo>
                    <a:pt x="749" y="1519"/>
                  </a:lnTo>
                  <a:lnTo>
                    <a:pt x="755" y="1536"/>
                  </a:lnTo>
                  <a:lnTo>
                    <a:pt x="761" y="1554"/>
                  </a:lnTo>
                  <a:lnTo>
                    <a:pt x="767" y="1574"/>
                  </a:lnTo>
                  <a:lnTo>
                    <a:pt x="773" y="1594"/>
                  </a:lnTo>
                  <a:lnTo>
                    <a:pt x="779" y="1615"/>
                  </a:lnTo>
                  <a:lnTo>
                    <a:pt x="785" y="1637"/>
                  </a:lnTo>
                  <a:lnTo>
                    <a:pt x="790" y="1660"/>
                  </a:lnTo>
                  <a:lnTo>
                    <a:pt x="796" y="1683"/>
                  </a:lnTo>
                  <a:lnTo>
                    <a:pt x="801" y="1706"/>
                  </a:lnTo>
                  <a:lnTo>
                    <a:pt x="806" y="1730"/>
                  </a:lnTo>
                  <a:lnTo>
                    <a:pt x="810" y="1754"/>
                  </a:lnTo>
                  <a:lnTo>
                    <a:pt x="814" y="1777"/>
                  </a:lnTo>
                  <a:lnTo>
                    <a:pt x="817" y="1801"/>
                  </a:lnTo>
                  <a:lnTo>
                    <a:pt x="820" y="1825"/>
                  </a:lnTo>
                  <a:lnTo>
                    <a:pt x="823" y="1848"/>
                  </a:lnTo>
                  <a:lnTo>
                    <a:pt x="825" y="1870"/>
                  </a:lnTo>
                  <a:lnTo>
                    <a:pt x="826" y="1892"/>
                  </a:lnTo>
                  <a:lnTo>
                    <a:pt x="826" y="1913"/>
                  </a:lnTo>
                  <a:lnTo>
                    <a:pt x="826" y="1934"/>
                  </a:lnTo>
                  <a:lnTo>
                    <a:pt x="825" y="1954"/>
                  </a:lnTo>
                  <a:lnTo>
                    <a:pt x="824" y="1976"/>
                  </a:lnTo>
                  <a:lnTo>
                    <a:pt x="824" y="1998"/>
                  </a:lnTo>
                  <a:lnTo>
                    <a:pt x="824" y="2021"/>
                  </a:lnTo>
                  <a:lnTo>
                    <a:pt x="824" y="2068"/>
                  </a:lnTo>
                  <a:lnTo>
                    <a:pt x="824" y="2091"/>
                  </a:lnTo>
                  <a:lnTo>
                    <a:pt x="824" y="2115"/>
                  </a:lnTo>
                  <a:lnTo>
                    <a:pt x="825" y="2138"/>
                  </a:lnTo>
                  <a:lnTo>
                    <a:pt x="826" y="2160"/>
                  </a:lnTo>
                  <a:lnTo>
                    <a:pt x="827" y="2183"/>
                  </a:lnTo>
                  <a:lnTo>
                    <a:pt x="828" y="2204"/>
                  </a:lnTo>
                  <a:lnTo>
                    <a:pt x="829" y="2224"/>
                  </a:lnTo>
                  <a:lnTo>
                    <a:pt x="831" y="2244"/>
                  </a:lnTo>
                  <a:lnTo>
                    <a:pt x="832" y="2262"/>
                  </a:lnTo>
                  <a:lnTo>
                    <a:pt x="834" y="2279"/>
                  </a:lnTo>
                  <a:lnTo>
                    <a:pt x="836" y="2294"/>
                  </a:lnTo>
                  <a:lnTo>
                    <a:pt x="838" y="2307"/>
                  </a:lnTo>
                  <a:lnTo>
                    <a:pt x="841" y="2319"/>
                  </a:lnTo>
                  <a:lnTo>
                    <a:pt x="842" y="2325"/>
                  </a:lnTo>
                  <a:lnTo>
                    <a:pt x="845" y="2336"/>
                  </a:lnTo>
                  <a:lnTo>
                    <a:pt x="850" y="2349"/>
                  </a:lnTo>
                  <a:lnTo>
                    <a:pt x="856" y="2365"/>
                  </a:lnTo>
                  <a:lnTo>
                    <a:pt x="864" y="2383"/>
                  </a:lnTo>
                  <a:lnTo>
                    <a:pt x="872" y="2404"/>
                  </a:lnTo>
                  <a:lnTo>
                    <a:pt x="882" y="2426"/>
                  </a:lnTo>
                  <a:lnTo>
                    <a:pt x="892" y="2449"/>
                  </a:lnTo>
                  <a:lnTo>
                    <a:pt x="904" y="2474"/>
                  </a:lnTo>
                  <a:lnTo>
                    <a:pt x="915" y="2499"/>
                  </a:lnTo>
                  <a:lnTo>
                    <a:pt x="928" y="2525"/>
                  </a:lnTo>
                  <a:lnTo>
                    <a:pt x="940" y="2551"/>
                  </a:lnTo>
                  <a:lnTo>
                    <a:pt x="953" y="2577"/>
                  </a:lnTo>
                  <a:lnTo>
                    <a:pt x="966" y="2603"/>
                  </a:lnTo>
                  <a:lnTo>
                    <a:pt x="978" y="2628"/>
                  </a:lnTo>
                  <a:lnTo>
                    <a:pt x="991" y="2652"/>
                  </a:lnTo>
                  <a:lnTo>
                    <a:pt x="1003" y="2675"/>
                  </a:lnTo>
                  <a:lnTo>
                    <a:pt x="1015" y="2697"/>
                  </a:lnTo>
                  <a:lnTo>
                    <a:pt x="1026" y="2716"/>
                  </a:lnTo>
                  <a:lnTo>
                    <a:pt x="1036" y="2734"/>
                  </a:lnTo>
                  <a:lnTo>
                    <a:pt x="1046" y="2749"/>
                  </a:lnTo>
                  <a:lnTo>
                    <a:pt x="1061" y="2772"/>
                  </a:lnTo>
                  <a:lnTo>
                    <a:pt x="1076" y="2794"/>
                  </a:lnTo>
                  <a:lnTo>
                    <a:pt x="1092" y="2817"/>
                  </a:lnTo>
                  <a:lnTo>
                    <a:pt x="1107" y="2839"/>
                  </a:lnTo>
                  <a:lnTo>
                    <a:pt x="1123" y="2861"/>
                  </a:lnTo>
                  <a:lnTo>
                    <a:pt x="1137" y="2881"/>
                  </a:lnTo>
                  <a:lnTo>
                    <a:pt x="1151" y="2900"/>
                  </a:lnTo>
                  <a:lnTo>
                    <a:pt x="1163" y="2917"/>
                  </a:lnTo>
                  <a:lnTo>
                    <a:pt x="1174" y="2931"/>
                  </a:lnTo>
                  <a:lnTo>
                    <a:pt x="1183" y="2943"/>
                  </a:lnTo>
                  <a:lnTo>
                    <a:pt x="1190" y="2952"/>
                  </a:lnTo>
                  <a:lnTo>
                    <a:pt x="1194" y="2957"/>
                  </a:lnTo>
                  <a:lnTo>
                    <a:pt x="1195" y="2959"/>
                  </a:lnTo>
                  <a:lnTo>
                    <a:pt x="1192" y="2988"/>
                  </a:lnTo>
                  <a:lnTo>
                    <a:pt x="1190" y="3013"/>
                  </a:lnTo>
                  <a:lnTo>
                    <a:pt x="1188" y="3033"/>
                  </a:lnTo>
                  <a:lnTo>
                    <a:pt x="1187" y="3051"/>
                  </a:lnTo>
                  <a:lnTo>
                    <a:pt x="1186" y="3067"/>
                  </a:lnTo>
                  <a:lnTo>
                    <a:pt x="1185" y="3082"/>
                  </a:lnTo>
                  <a:lnTo>
                    <a:pt x="1184" y="3097"/>
                  </a:lnTo>
                  <a:lnTo>
                    <a:pt x="1184" y="3113"/>
                  </a:lnTo>
                  <a:lnTo>
                    <a:pt x="1184" y="3174"/>
                  </a:lnTo>
                  <a:lnTo>
                    <a:pt x="1184" y="3205"/>
                  </a:lnTo>
                  <a:lnTo>
                    <a:pt x="1186" y="3232"/>
                  </a:lnTo>
                  <a:lnTo>
                    <a:pt x="1189" y="3255"/>
                  </a:lnTo>
                  <a:lnTo>
                    <a:pt x="1192" y="3276"/>
                  </a:lnTo>
                  <a:lnTo>
                    <a:pt x="1196" y="3294"/>
                  </a:lnTo>
                  <a:lnTo>
                    <a:pt x="1201" y="3310"/>
                  </a:lnTo>
                  <a:lnTo>
                    <a:pt x="1206" y="3324"/>
                  </a:lnTo>
                  <a:lnTo>
                    <a:pt x="1212" y="3338"/>
                  </a:lnTo>
                  <a:lnTo>
                    <a:pt x="1217" y="3350"/>
                  </a:lnTo>
                  <a:lnTo>
                    <a:pt x="1222" y="3363"/>
                  </a:lnTo>
                  <a:lnTo>
                    <a:pt x="1226" y="3378"/>
                  </a:lnTo>
                  <a:lnTo>
                    <a:pt x="1230" y="3395"/>
                  </a:lnTo>
                  <a:lnTo>
                    <a:pt x="1234" y="3413"/>
                  </a:lnTo>
                  <a:lnTo>
                    <a:pt x="1237" y="3433"/>
                  </a:lnTo>
                  <a:lnTo>
                    <a:pt x="1240" y="3454"/>
                  </a:lnTo>
                  <a:lnTo>
                    <a:pt x="1242" y="3476"/>
                  </a:lnTo>
                  <a:lnTo>
                    <a:pt x="1243" y="3500"/>
                  </a:lnTo>
                  <a:lnTo>
                    <a:pt x="1244" y="3524"/>
                  </a:lnTo>
                  <a:lnTo>
                    <a:pt x="1245" y="3557"/>
                  </a:lnTo>
                  <a:lnTo>
                    <a:pt x="1245" y="3575"/>
                  </a:lnTo>
                  <a:lnTo>
                    <a:pt x="1246" y="3595"/>
                  </a:lnTo>
                  <a:lnTo>
                    <a:pt x="1247" y="3618"/>
                  </a:lnTo>
                  <a:lnTo>
                    <a:pt x="1249" y="3644"/>
                  </a:lnTo>
                  <a:lnTo>
                    <a:pt x="1250" y="3670"/>
                  </a:lnTo>
                  <a:lnTo>
                    <a:pt x="1252" y="3699"/>
                  </a:lnTo>
                  <a:lnTo>
                    <a:pt x="1254" y="3728"/>
                  </a:lnTo>
                  <a:lnTo>
                    <a:pt x="1256" y="3758"/>
                  </a:lnTo>
                  <a:lnTo>
                    <a:pt x="1258" y="3788"/>
                  </a:lnTo>
                  <a:lnTo>
                    <a:pt x="1260" y="3818"/>
                  </a:lnTo>
                  <a:lnTo>
                    <a:pt x="1262" y="3847"/>
                  </a:lnTo>
                  <a:lnTo>
                    <a:pt x="1264" y="3875"/>
                  </a:lnTo>
                  <a:lnTo>
                    <a:pt x="1266" y="3902"/>
                  </a:lnTo>
                  <a:lnTo>
                    <a:pt x="1268" y="3927"/>
                  </a:lnTo>
                  <a:lnTo>
                    <a:pt x="1269" y="3950"/>
                  </a:lnTo>
                  <a:lnTo>
                    <a:pt x="1270" y="3970"/>
                  </a:lnTo>
                  <a:lnTo>
                    <a:pt x="1271" y="3988"/>
                  </a:lnTo>
                  <a:lnTo>
                    <a:pt x="1272" y="4002"/>
                  </a:lnTo>
                  <a:lnTo>
                    <a:pt x="1272" y="4012"/>
                  </a:lnTo>
                  <a:lnTo>
                    <a:pt x="1271" y="4033"/>
                  </a:lnTo>
                  <a:lnTo>
                    <a:pt x="1270" y="4052"/>
                  </a:lnTo>
                  <a:lnTo>
                    <a:pt x="1267" y="4071"/>
                  </a:lnTo>
                  <a:lnTo>
                    <a:pt x="1263" y="4090"/>
                  </a:lnTo>
                  <a:lnTo>
                    <a:pt x="1258" y="4108"/>
                  </a:lnTo>
                  <a:lnTo>
                    <a:pt x="1252" y="4127"/>
                  </a:lnTo>
                  <a:lnTo>
                    <a:pt x="1244" y="4147"/>
                  </a:lnTo>
                  <a:lnTo>
                    <a:pt x="1239" y="4161"/>
                  </a:lnTo>
                  <a:lnTo>
                    <a:pt x="1227" y="4192"/>
                  </a:lnTo>
                  <a:lnTo>
                    <a:pt x="1218" y="4218"/>
                  </a:lnTo>
                  <a:lnTo>
                    <a:pt x="1211" y="4238"/>
                  </a:lnTo>
                  <a:lnTo>
                    <a:pt x="1207" y="4250"/>
                  </a:lnTo>
                  <a:lnTo>
                    <a:pt x="1206" y="4254"/>
                  </a:lnTo>
                  <a:lnTo>
                    <a:pt x="1162" y="4267"/>
                  </a:lnTo>
                  <a:lnTo>
                    <a:pt x="1127" y="4278"/>
                  </a:lnTo>
                  <a:lnTo>
                    <a:pt x="1099" y="4287"/>
                  </a:lnTo>
                  <a:lnTo>
                    <a:pt x="1076" y="4295"/>
                  </a:lnTo>
                  <a:lnTo>
                    <a:pt x="1059" y="4302"/>
                  </a:lnTo>
                  <a:lnTo>
                    <a:pt x="1047" y="4309"/>
                  </a:lnTo>
                  <a:lnTo>
                    <a:pt x="1038" y="4317"/>
                  </a:lnTo>
                  <a:lnTo>
                    <a:pt x="1031" y="4326"/>
                  </a:lnTo>
                  <a:lnTo>
                    <a:pt x="1026" y="4336"/>
                  </a:lnTo>
                  <a:lnTo>
                    <a:pt x="1022" y="4349"/>
                  </a:lnTo>
                  <a:lnTo>
                    <a:pt x="1018" y="4359"/>
                  </a:lnTo>
                  <a:lnTo>
                    <a:pt x="1014" y="4382"/>
                  </a:lnTo>
                  <a:lnTo>
                    <a:pt x="1016" y="4402"/>
                  </a:lnTo>
                  <a:lnTo>
                    <a:pt x="1022" y="4419"/>
                  </a:lnTo>
                  <a:lnTo>
                    <a:pt x="1032" y="4434"/>
                  </a:lnTo>
                  <a:lnTo>
                    <a:pt x="1047" y="4446"/>
                  </a:lnTo>
                  <a:lnTo>
                    <a:pt x="1064" y="4454"/>
                  </a:lnTo>
                  <a:lnTo>
                    <a:pt x="1084" y="4458"/>
                  </a:lnTo>
                  <a:lnTo>
                    <a:pt x="1085" y="4458"/>
                  </a:lnTo>
                  <a:lnTo>
                    <a:pt x="1116" y="4460"/>
                  </a:lnTo>
                  <a:lnTo>
                    <a:pt x="1142" y="4458"/>
                  </a:lnTo>
                  <a:lnTo>
                    <a:pt x="1161" y="4455"/>
                  </a:lnTo>
                  <a:lnTo>
                    <a:pt x="1172" y="4453"/>
                  </a:lnTo>
                  <a:lnTo>
                    <a:pt x="1173" y="4453"/>
                  </a:lnTo>
                  <a:lnTo>
                    <a:pt x="1195" y="4459"/>
                  </a:lnTo>
                  <a:lnTo>
                    <a:pt x="1213" y="4463"/>
                  </a:lnTo>
                  <a:lnTo>
                    <a:pt x="1228" y="4465"/>
                  </a:lnTo>
                  <a:lnTo>
                    <a:pt x="1242" y="4465"/>
                  </a:lnTo>
                  <a:lnTo>
                    <a:pt x="1259" y="4463"/>
                  </a:lnTo>
                  <a:lnTo>
                    <a:pt x="1280" y="4459"/>
                  </a:lnTo>
                  <a:lnTo>
                    <a:pt x="1308" y="4453"/>
                  </a:lnTo>
                  <a:lnTo>
                    <a:pt x="1311" y="4453"/>
                  </a:lnTo>
                  <a:lnTo>
                    <a:pt x="1339" y="4443"/>
                  </a:lnTo>
                  <a:lnTo>
                    <a:pt x="1360" y="4429"/>
                  </a:lnTo>
                  <a:lnTo>
                    <a:pt x="1375" y="4413"/>
                  </a:lnTo>
                  <a:lnTo>
                    <a:pt x="1387" y="4396"/>
                  </a:lnTo>
                  <a:lnTo>
                    <a:pt x="1396" y="4380"/>
                  </a:lnTo>
                  <a:lnTo>
                    <a:pt x="1405" y="4367"/>
                  </a:lnTo>
                  <a:lnTo>
                    <a:pt x="1415" y="4359"/>
                  </a:lnTo>
                  <a:lnTo>
                    <a:pt x="1425" y="4351"/>
                  </a:lnTo>
                  <a:lnTo>
                    <a:pt x="1431" y="4338"/>
                  </a:lnTo>
                  <a:lnTo>
                    <a:pt x="1434" y="4320"/>
                  </a:lnTo>
                  <a:lnTo>
                    <a:pt x="1435" y="4298"/>
                  </a:lnTo>
                  <a:lnTo>
                    <a:pt x="1435" y="4275"/>
                  </a:lnTo>
                  <a:lnTo>
                    <a:pt x="1436" y="4250"/>
                  </a:lnTo>
                  <a:lnTo>
                    <a:pt x="1437" y="4227"/>
                  </a:lnTo>
                  <a:lnTo>
                    <a:pt x="1440" y="4208"/>
                  </a:lnTo>
                  <a:lnTo>
                    <a:pt x="1445" y="4188"/>
                  </a:lnTo>
                  <a:lnTo>
                    <a:pt x="1451" y="4166"/>
                  </a:lnTo>
                  <a:lnTo>
                    <a:pt x="1459" y="4143"/>
                  </a:lnTo>
                  <a:lnTo>
                    <a:pt x="1468" y="4121"/>
                  </a:lnTo>
                  <a:lnTo>
                    <a:pt x="1478" y="4101"/>
                  </a:lnTo>
                  <a:lnTo>
                    <a:pt x="1488" y="4082"/>
                  </a:lnTo>
                  <a:lnTo>
                    <a:pt x="1500" y="4067"/>
                  </a:lnTo>
                  <a:lnTo>
                    <a:pt x="1511" y="4056"/>
                  </a:lnTo>
                  <a:lnTo>
                    <a:pt x="1520" y="4050"/>
                  </a:lnTo>
                  <a:lnTo>
                    <a:pt x="1534" y="4043"/>
                  </a:lnTo>
                  <a:lnTo>
                    <a:pt x="1543" y="4033"/>
                  </a:lnTo>
                  <a:lnTo>
                    <a:pt x="1549" y="4020"/>
                  </a:lnTo>
                  <a:lnTo>
                    <a:pt x="1551" y="4003"/>
                  </a:lnTo>
                  <a:lnTo>
                    <a:pt x="1551" y="3981"/>
                  </a:lnTo>
                  <a:lnTo>
                    <a:pt x="1550" y="3954"/>
                  </a:lnTo>
                  <a:lnTo>
                    <a:pt x="1548" y="3921"/>
                  </a:lnTo>
                  <a:lnTo>
                    <a:pt x="1548" y="3918"/>
                  </a:lnTo>
                  <a:lnTo>
                    <a:pt x="1547" y="3903"/>
                  </a:lnTo>
                  <a:lnTo>
                    <a:pt x="1546" y="3885"/>
                  </a:lnTo>
                  <a:lnTo>
                    <a:pt x="1546" y="3865"/>
                  </a:lnTo>
                  <a:lnTo>
                    <a:pt x="1546" y="3817"/>
                  </a:lnTo>
                  <a:lnTo>
                    <a:pt x="1547" y="3790"/>
                  </a:lnTo>
                  <a:lnTo>
                    <a:pt x="1547" y="3762"/>
                  </a:lnTo>
                  <a:lnTo>
                    <a:pt x="1548" y="3733"/>
                  </a:lnTo>
                  <a:lnTo>
                    <a:pt x="1549" y="3702"/>
                  </a:lnTo>
                  <a:lnTo>
                    <a:pt x="1550" y="3671"/>
                  </a:lnTo>
                  <a:lnTo>
                    <a:pt x="1551" y="3640"/>
                  </a:lnTo>
                  <a:lnTo>
                    <a:pt x="1552" y="3609"/>
                  </a:lnTo>
                  <a:lnTo>
                    <a:pt x="1553" y="3579"/>
                  </a:lnTo>
                  <a:lnTo>
                    <a:pt x="1555" y="3549"/>
                  </a:lnTo>
                  <a:lnTo>
                    <a:pt x="1556" y="3520"/>
                  </a:lnTo>
                  <a:lnTo>
                    <a:pt x="1558" y="3492"/>
                  </a:lnTo>
                  <a:lnTo>
                    <a:pt x="1559" y="3466"/>
                  </a:lnTo>
                  <a:lnTo>
                    <a:pt x="1561" y="3442"/>
                  </a:lnTo>
                  <a:lnTo>
                    <a:pt x="1563" y="3419"/>
                  </a:lnTo>
                  <a:lnTo>
                    <a:pt x="1564" y="3400"/>
                  </a:lnTo>
                  <a:lnTo>
                    <a:pt x="1567" y="3369"/>
                  </a:lnTo>
                  <a:lnTo>
                    <a:pt x="1571" y="3342"/>
                  </a:lnTo>
                  <a:lnTo>
                    <a:pt x="1574" y="3317"/>
                  </a:lnTo>
                  <a:lnTo>
                    <a:pt x="1577" y="3295"/>
                  </a:lnTo>
                  <a:lnTo>
                    <a:pt x="1581" y="3275"/>
                  </a:lnTo>
                  <a:lnTo>
                    <a:pt x="1584" y="3257"/>
                  </a:lnTo>
                  <a:lnTo>
                    <a:pt x="1587" y="3241"/>
                  </a:lnTo>
                  <a:lnTo>
                    <a:pt x="1590" y="3225"/>
                  </a:lnTo>
                  <a:lnTo>
                    <a:pt x="1593" y="3211"/>
                  </a:lnTo>
                  <a:lnTo>
                    <a:pt x="1595" y="3196"/>
                  </a:lnTo>
                  <a:lnTo>
                    <a:pt x="1597" y="3182"/>
                  </a:lnTo>
                  <a:lnTo>
                    <a:pt x="1597" y="3179"/>
                  </a:lnTo>
                  <a:lnTo>
                    <a:pt x="1599" y="3153"/>
                  </a:lnTo>
                  <a:lnTo>
                    <a:pt x="1601" y="3126"/>
                  </a:lnTo>
                  <a:lnTo>
                    <a:pt x="1602" y="3100"/>
                  </a:lnTo>
                  <a:lnTo>
                    <a:pt x="1602" y="3077"/>
                  </a:lnTo>
                  <a:lnTo>
                    <a:pt x="1603" y="3060"/>
                  </a:lnTo>
                  <a:lnTo>
                    <a:pt x="1603" y="3047"/>
                  </a:lnTo>
                  <a:lnTo>
                    <a:pt x="1638" y="3046"/>
                  </a:lnTo>
                  <a:lnTo>
                    <a:pt x="1670" y="3044"/>
                  </a:lnTo>
                  <a:lnTo>
                    <a:pt x="1699" y="3043"/>
                  </a:lnTo>
                  <a:lnTo>
                    <a:pt x="1725" y="3041"/>
                  </a:lnTo>
                  <a:lnTo>
                    <a:pt x="1749" y="3040"/>
                  </a:lnTo>
                  <a:lnTo>
                    <a:pt x="1771" y="3039"/>
                  </a:lnTo>
                  <a:lnTo>
                    <a:pt x="1791" y="3037"/>
                  </a:lnTo>
                  <a:lnTo>
                    <a:pt x="1810" y="3036"/>
                  </a:lnTo>
                  <a:lnTo>
                    <a:pt x="1828" y="3034"/>
                  </a:lnTo>
                  <a:lnTo>
                    <a:pt x="1845" y="3032"/>
                  </a:lnTo>
                  <a:lnTo>
                    <a:pt x="1862" y="3030"/>
                  </a:lnTo>
                  <a:lnTo>
                    <a:pt x="1879" y="3027"/>
                  </a:lnTo>
                  <a:lnTo>
                    <a:pt x="1896" y="3024"/>
                  </a:lnTo>
                  <a:lnTo>
                    <a:pt x="1914" y="3021"/>
                  </a:lnTo>
                  <a:lnTo>
                    <a:pt x="1933" y="3018"/>
                  </a:lnTo>
                  <a:lnTo>
                    <a:pt x="1953" y="3014"/>
                  </a:lnTo>
                  <a:lnTo>
                    <a:pt x="1975" y="3009"/>
                  </a:lnTo>
                  <a:lnTo>
                    <a:pt x="1999" y="3004"/>
                  </a:lnTo>
                  <a:lnTo>
                    <a:pt x="2026" y="2998"/>
                  </a:lnTo>
                  <a:lnTo>
                    <a:pt x="2055" y="2992"/>
                  </a:lnTo>
                  <a:lnTo>
                    <a:pt x="2092" y="2984"/>
                  </a:lnTo>
                  <a:lnTo>
                    <a:pt x="2126" y="2976"/>
                  </a:lnTo>
                  <a:lnTo>
                    <a:pt x="2159" y="2968"/>
                  </a:lnTo>
                  <a:lnTo>
                    <a:pt x="2189" y="2960"/>
                  </a:lnTo>
                  <a:lnTo>
                    <a:pt x="2216" y="2952"/>
                  </a:lnTo>
                  <a:lnTo>
                    <a:pt x="2242" y="2945"/>
                  </a:lnTo>
                  <a:lnTo>
                    <a:pt x="2265" y="2938"/>
                  </a:lnTo>
                  <a:lnTo>
                    <a:pt x="2285" y="2932"/>
                  </a:lnTo>
                  <a:lnTo>
                    <a:pt x="2303" y="2926"/>
                  </a:lnTo>
                  <a:lnTo>
                    <a:pt x="2319" y="2920"/>
                  </a:lnTo>
                  <a:lnTo>
                    <a:pt x="2333" y="2916"/>
                  </a:lnTo>
                  <a:lnTo>
                    <a:pt x="2344" y="2912"/>
                  </a:lnTo>
                  <a:lnTo>
                    <a:pt x="2352" y="2908"/>
                  </a:lnTo>
                  <a:lnTo>
                    <a:pt x="2358" y="2906"/>
                  </a:lnTo>
                  <a:lnTo>
                    <a:pt x="2364" y="2904"/>
                  </a:lnTo>
                  <a:lnTo>
                    <a:pt x="2403" y="2900"/>
                  </a:lnTo>
                  <a:lnTo>
                    <a:pt x="2439" y="2897"/>
                  </a:lnTo>
                  <a:lnTo>
                    <a:pt x="2470" y="2894"/>
                  </a:lnTo>
                  <a:lnTo>
                    <a:pt x="2497" y="2891"/>
                  </a:lnTo>
                  <a:lnTo>
                    <a:pt x="2521" y="2888"/>
                  </a:lnTo>
                  <a:lnTo>
                    <a:pt x="2542" y="2885"/>
                  </a:lnTo>
                  <a:lnTo>
                    <a:pt x="2560" y="2882"/>
                  </a:lnTo>
                  <a:lnTo>
                    <a:pt x="2576" y="2878"/>
                  </a:lnTo>
                  <a:lnTo>
                    <a:pt x="2591" y="2875"/>
                  </a:lnTo>
                  <a:lnTo>
                    <a:pt x="2604" y="2870"/>
                  </a:lnTo>
                  <a:lnTo>
                    <a:pt x="2616" y="2866"/>
                  </a:lnTo>
                  <a:lnTo>
                    <a:pt x="2627" y="2860"/>
                  </a:lnTo>
                  <a:lnTo>
                    <a:pt x="2639" y="2854"/>
                  </a:lnTo>
                  <a:lnTo>
                    <a:pt x="2651" y="2847"/>
                  </a:lnTo>
                  <a:lnTo>
                    <a:pt x="2663" y="2838"/>
                  </a:lnTo>
                  <a:lnTo>
                    <a:pt x="2677" y="2829"/>
                  </a:lnTo>
                  <a:lnTo>
                    <a:pt x="2689" y="2821"/>
                  </a:lnTo>
                  <a:lnTo>
                    <a:pt x="2703" y="2812"/>
                  </a:lnTo>
                  <a:lnTo>
                    <a:pt x="2721" y="2801"/>
                  </a:lnTo>
                  <a:lnTo>
                    <a:pt x="2740" y="2790"/>
                  </a:lnTo>
                  <a:lnTo>
                    <a:pt x="2762" y="2779"/>
                  </a:lnTo>
                  <a:lnTo>
                    <a:pt x="2786" y="2767"/>
                  </a:lnTo>
                  <a:lnTo>
                    <a:pt x="2812" y="2755"/>
                  </a:lnTo>
                  <a:lnTo>
                    <a:pt x="2839" y="2743"/>
                  </a:lnTo>
                  <a:lnTo>
                    <a:pt x="2867" y="2731"/>
                  </a:lnTo>
                  <a:lnTo>
                    <a:pt x="2896" y="2719"/>
                  </a:lnTo>
                  <a:lnTo>
                    <a:pt x="2926" y="2708"/>
                  </a:lnTo>
                  <a:lnTo>
                    <a:pt x="2956" y="2698"/>
                  </a:lnTo>
                  <a:lnTo>
                    <a:pt x="2987" y="2688"/>
                  </a:lnTo>
                  <a:lnTo>
                    <a:pt x="3018" y="2680"/>
                  </a:lnTo>
                  <a:lnTo>
                    <a:pt x="3048" y="2672"/>
                  </a:lnTo>
                  <a:lnTo>
                    <a:pt x="3078" y="2666"/>
                  </a:lnTo>
                  <a:lnTo>
                    <a:pt x="3107" y="2661"/>
                  </a:lnTo>
                  <a:lnTo>
                    <a:pt x="3136" y="2659"/>
                  </a:lnTo>
                  <a:lnTo>
                    <a:pt x="3163" y="2657"/>
                  </a:lnTo>
                  <a:lnTo>
                    <a:pt x="3188" y="2658"/>
                  </a:lnTo>
                  <a:lnTo>
                    <a:pt x="3212" y="2661"/>
                  </a:lnTo>
                  <a:lnTo>
                    <a:pt x="3237" y="2666"/>
                  </a:lnTo>
                  <a:lnTo>
                    <a:pt x="3262" y="2674"/>
                  </a:lnTo>
                  <a:lnTo>
                    <a:pt x="3289" y="2683"/>
                  </a:lnTo>
                  <a:lnTo>
                    <a:pt x="3318" y="2694"/>
                  </a:lnTo>
                  <a:lnTo>
                    <a:pt x="3347" y="2706"/>
                  </a:lnTo>
                  <a:lnTo>
                    <a:pt x="3377" y="2720"/>
                  </a:lnTo>
                  <a:lnTo>
                    <a:pt x="3407" y="2735"/>
                  </a:lnTo>
                  <a:lnTo>
                    <a:pt x="3437" y="2752"/>
                  </a:lnTo>
                  <a:lnTo>
                    <a:pt x="3467" y="2769"/>
                  </a:lnTo>
                  <a:lnTo>
                    <a:pt x="3497" y="2787"/>
                  </a:lnTo>
                  <a:lnTo>
                    <a:pt x="3526" y="2805"/>
                  </a:lnTo>
                  <a:lnTo>
                    <a:pt x="3555" y="2824"/>
                  </a:lnTo>
                  <a:lnTo>
                    <a:pt x="3582" y="2843"/>
                  </a:lnTo>
                  <a:lnTo>
                    <a:pt x="3608" y="2862"/>
                  </a:lnTo>
                  <a:lnTo>
                    <a:pt x="3632" y="2881"/>
                  </a:lnTo>
                  <a:lnTo>
                    <a:pt x="3654" y="2900"/>
                  </a:lnTo>
                  <a:lnTo>
                    <a:pt x="3674" y="2919"/>
                  </a:lnTo>
                  <a:lnTo>
                    <a:pt x="3692" y="2937"/>
                  </a:lnTo>
                  <a:lnTo>
                    <a:pt x="3707" y="2954"/>
                  </a:lnTo>
                  <a:lnTo>
                    <a:pt x="3720" y="2970"/>
                  </a:lnTo>
                  <a:lnTo>
                    <a:pt x="3730" y="2986"/>
                  </a:lnTo>
                  <a:lnTo>
                    <a:pt x="3742" y="3002"/>
                  </a:lnTo>
                  <a:lnTo>
                    <a:pt x="3753" y="3018"/>
                  </a:lnTo>
                  <a:lnTo>
                    <a:pt x="3764" y="3034"/>
                  </a:lnTo>
                  <a:lnTo>
                    <a:pt x="3776" y="3050"/>
                  </a:lnTo>
                  <a:lnTo>
                    <a:pt x="3788" y="3066"/>
                  </a:lnTo>
                  <a:lnTo>
                    <a:pt x="3801" y="3083"/>
                  </a:lnTo>
                  <a:lnTo>
                    <a:pt x="3814" y="3099"/>
                  </a:lnTo>
                  <a:lnTo>
                    <a:pt x="3828" y="3115"/>
                  </a:lnTo>
                  <a:lnTo>
                    <a:pt x="3842" y="3131"/>
                  </a:lnTo>
                  <a:lnTo>
                    <a:pt x="3856" y="3147"/>
                  </a:lnTo>
                  <a:lnTo>
                    <a:pt x="3871" y="3163"/>
                  </a:lnTo>
                  <a:lnTo>
                    <a:pt x="3887" y="3179"/>
                  </a:lnTo>
                  <a:lnTo>
                    <a:pt x="3903" y="3195"/>
                  </a:lnTo>
                  <a:lnTo>
                    <a:pt x="3920" y="3210"/>
                  </a:lnTo>
                  <a:lnTo>
                    <a:pt x="3938" y="3226"/>
                  </a:lnTo>
                  <a:lnTo>
                    <a:pt x="3957" y="3241"/>
                  </a:lnTo>
                  <a:lnTo>
                    <a:pt x="3976" y="3255"/>
                  </a:lnTo>
                  <a:lnTo>
                    <a:pt x="3996" y="3270"/>
                  </a:lnTo>
                  <a:lnTo>
                    <a:pt x="4017" y="3284"/>
                  </a:lnTo>
                  <a:lnTo>
                    <a:pt x="4039" y="3299"/>
                  </a:lnTo>
                  <a:lnTo>
                    <a:pt x="4061" y="3314"/>
                  </a:lnTo>
                  <a:lnTo>
                    <a:pt x="4084" y="3331"/>
                  </a:lnTo>
                  <a:lnTo>
                    <a:pt x="4107" y="3348"/>
                  </a:lnTo>
                  <a:lnTo>
                    <a:pt x="4131" y="3366"/>
                  </a:lnTo>
                  <a:lnTo>
                    <a:pt x="4154" y="3385"/>
                  </a:lnTo>
                  <a:lnTo>
                    <a:pt x="4178" y="3405"/>
                  </a:lnTo>
                  <a:lnTo>
                    <a:pt x="4201" y="3425"/>
                  </a:lnTo>
                  <a:lnTo>
                    <a:pt x="4225" y="3446"/>
                  </a:lnTo>
                  <a:lnTo>
                    <a:pt x="4247" y="3468"/>
                  </a:lnTo>
                  <a:lnTo>
                    <a:pt x="4270" y="3491"/>
                  </a:lnTo>
                  <a:lnTo>
                    <a:pt x="4292" y="3514"/>
                  </a:lnTo>
                  <a:lnTo>
                    <a:pt x="4313" y="3537"/>
                  </a:lnTo>
                  <a:lnTo>
                    <a:pt x="4334" y="3561"/>
                  </a:lnTo>
                  <a:lnTo>
                    <a:pt x="4354" y="3586"/>
                  </a:lnTo>
                  <a:lnTo>
                    <a:pt x="4373" y="3611"/>
                  </a:lnTo>
                  <a:lnTo>
                    <a:pt x="4390" y="3636"/>
                  </a:lnTo>
                  <a:lnTo>
                    <a:pt x="4407" y="3662"/>
                  </a:lnTo>
                  <a:lnTo>
                    <a:pt x="4422" y="3688"/>
                  </a:lnTo>
                  <a:lnTo>
                    <a:pt x="4436" y="3714"/>
                  </a:lnTo>
                  <a:lnTo>
                    <a:pt x="4450" y="3742"/>
                  </a:lnTo>
                  <a:lnTo>
                    <a:pt x="4463" y="3769"/>
                  </a:lnTo>
                  <a:lnTo>
                    <a:pt x="4475" y="3795"/>
                  </a:lnTo>
                  <a:lnTo>
                    <a:pt x="4487" y="3820"/>
                  </a:lnTo>
                  <a:lnTo>
                    <a:pt x="4498" y="3845"/>
                  </a:lnTo>
                  <a:lnTo>
                    <a:pt x="4509" y="3869"/>
                  </a:lnTo>
                  <a:lnTo>
                    <a:pt x="4519" y="3891"/>
                  </a:lnTo>
                  <a:lnTo>
                    <a:pt x="4528" y="3913"/>
                  </a:lnTo>
                  <a:lnTo>
                    <a:pt x="4537" y="3934"/>
                  </a:lnTo>
                  <a:lnTo>
                    <a:pt x="4545" y="3954"/>
                  </a:lnTo>
                  <a:lnTo>
                    <a:pt x="4552" y="3972"/>
                  </a:lnTo>
                  <a:lnTo>
                    <a:pt x="4558" y="3989"/>
                  </a:lnTo>
                  <a:lnTo>
                    <a:pt x="4564" y="4005"/>
                  </a:lnTo>
                  <a:lnTo>
                    <a:pt x="4568" y="4019"/>
                  </a:lnTo>
                  <a:lnTo>
                    <a:pt x="4572" y="4032"/>
                  </a:lnTo>
                  <a:lnTo>
                    <a:pt x="4575" y="4043"/>
                  </a:lnTo>
                  <a:lnTo>
                    <a:pt x="4578" y="4053"/>
                  </a:lnTo>
                  <a:lnTo>
                    <a:pt x="4579" y="4061"/>
                  </a:lnTo>
                  <a:lnTo>
                    <a:pt x="4580" y="4067"/>
                  </a:lnTo>
                  <a:lnTo>
                    <a:pt x="4580" y="4166"/>
                  </a:lnTo>
                  <a:lnTo>
                    <a:pt x="4556" y="4164"/>
                  </a:lnTo>
                  <a:lnTo>
                    <a:pt x="4540" y="4165"/>
                  </a:lnTo>
                  <a:lnTo>
                    <a:pt x="4527" y="4170"/>
                  </a:lnTo>
                  <a:lnTo>
                    <a:pt x="4516" y="4181"/>
                  </a:lnTo>
                  <a:lnTo>
                    <a:pt x="4503" y="4201"/>
                  </a:lnTo>
                  <a:lnTo>
                    <a:pt x="4487" y="4230"/>
                  </a:lnTo>
                  <a:lnTo>
                    <a:pt x="4486" y="4232"/>
                  </a:lnTo>
                  <a:lnTo>
                    <a:pt x="4475" y="4256"/>
                  </a:lnTo>
                  <a:lnTo>
                    <a:pt x="4468" y="4276"/>
                  </a:lnTo>
                  <a:lnTo>
                    <a:pt x="4466" y="4295"/>
                  </a:lnTo>
                  <a:lnTo>
                    <a:pt x="4467" y="4311"/>
                  </a:lnTo>
                  <a:lnTo>
                    <a:pt x="4472" y="4325"/>
                  </a:lnTo>
                  <a:lnTo>
                    <a:pt x="4480" y="4339"/>
                  </a:lnTo>
                  <a:lnTo>
                    <a:pt x="4491" y="4351"/>
                  </a:lnTo>
                  <a:lnTo>
                    <a:pt x="4504" y="4363"/>
                  </a:lnTo>
                  <a:lnTo>
                    <a:pt x="4513" y="4370"/>
                  </a:lnTo>
                  <a:lnTo>
                    <a:pt x="4530" y="4381"/>
                  </a:lnTo>
                  <a:lnTo>
                    <a:pt x="4546" y="4388"/>
                  </a:lnTo>
                  <a:lnTo>
                    <a:pt x="4563" y="4393"/>
                  </a:lnTo>
                  <a:lnTo>
                    <a:pt x="4581" y="4396"/>
                  </a:lnTo>
                  <a:lnTo>
                    <a:pt x="4600" y="4398"/>
                  </a:lnTo>
                  <a:lnTo>
                    <a:pt x="4620" y="4398"/>
                  </a:lnTo>
                  <a:lnTo>
                    <a:pt x="4668" y="4398"/>
                  </a:lnTo>
                  <a:lnTo>
                    <a:pt x="4698" y="4398"/>
                  </a:lnTo>
                  <a:lnTo>
                    <a:pt x="4723" y="4397"/>
                  </a:lnTo>
                  <a:lnTo>
                    <a:pt x="4743" y="4395"/>
                  </a:lnTo>
                  <a:lnTo>
                    <a:pt x="4758" y="4389"/>
                  </a:lnTo>
                  <a:lnTo>
                    <a:pt x="4771" y="4379"/>
                  </a:lnTo>
                  <a:lnTo>
                    <a:pt x="4780" y="4362"/>
                  </a:lnTo>
                  <a:lnTo>
                    <a:pt x="4784" y="4354"/>
                  </a:lnTo>
                  <a:lnTo>
                    <a:pt x="4790" y="4338"/>
                  </a:lnTo>
                  <a:lnTo>
                    <a:pt x="4796" y="4327"/>
                  </a:lnTo>
                  <a:lnTo>
                    <a:pt x="4803" y="4319"/>
                  </a:lnTo>
                  <a:lnTo>
                    <a:pt x="4808" y="4311"/>
                  </a:lnTo>
                  <a:lnTo>
                    <a:pt x="4813" y="4302"/>
                  </a:lnTo>
                  <a:lnTo>
                    <a:pt x="4816" y="4289"/>
                  </a:lnTo>
                  <a:lnTo>
                    <a:pt x="4817" y="4270"/>
                  </a:lnTo>
                  <a:lnTo>
                    <a:pt x="4817" y="4244"/>
                  </a:lnTo>
                  <a:lnTo>
                    <a:pt x="4817" y="4243"/>
                  </a:lnTo>
                  <a:lnTo>
                    <a:pt x="4815" y="4222"/>
                  </a:lnTo>
                  <a:lnTo>
                    <a:pt x="4812" y="4202"/>
                  </a:lnTo>
                  <a:lnTo>
                    <a:pt x="4809" y="4181"/>
                  </a:lnTo>
                  <a:lnTo>
                    <a:pt x="4806" y="4160"/>
                  </a:lnTo>
                  <a:lnTo>
                    <a:pt x="4802" y="4140"/>
                  </a:lnTo>
                  <a:lnTo>
                    <a:pt x="4798" y="4120"/>
                  </a:lnTo>
                  <a:lnTo>
                    <a:pt x="4793" y="4100"/>
                  </a:lnTo>
                  <a:lnTo>
                    <a:pt x="4788" y="4081"/>
                  </a:lnTo>
                  <a:lnTo>
                    <a:pt x="4783" y="4062"/>
                  </a:lnTo>
                  <a:lnTo>
                    <a:pt x="4777" y="4044"/>
                  </a:lnTo>
                  <a:lnTo>
                    <a:pt x="4772" y="4026"/>
                  </a:lnTo>
                  <a:lnTo>
                    <a:pt x="4767" y="4012"/>
                  </a:lnTo>
                  <a:lnTo>
                    <a:pt x="4763" y="3998"/>
                  </a:lnTo>
                  <a:lnTo>
                    <a:pt x="4759" y="3983"/>
                  </a:lnTo>
                  <a:lnTo>
                    <a:pt x="4755" y="3966"/>
                  </a:lnTo>
                  <a:lnTo>
                    <a:pt x="4751" y="3948"/>
                  </a:lnTo>
                  <a:lnTo>
                    <a:pt x="4747" y="3928"/>
                  </a:lnTo>
                  <a:lnTo>
                    <a:pt x="4744" y="3907"/>
                  </a:lnTo>
                  <a:lnTo>
                    <a:pt x="4740" y="3886"/>
                  </a:lnTo>
                  <a:lnTo>
                    <a:pt x="4737" y="3864"/>
                  </a:lnTo>
                  <a:lnTo>
                    <a:pt x="4734" y="3841"/>
                  </a:lnTo>
                  <a:lnTo>
                    <a:pt x="4731" y="3819"/>
                  </a:lnTo>
                  <a:lnTo>
                    <a:pt x="4729" y="3797"/>
                  </a:lnTo>
                  <a:lnTo>
                    <a:pt x="4727" y="3775"/>
                  </a:lnTo>
                  <a:lnTo>
                    <a:pt x="4725" y="3753"/>
                  </a:lnTo>
                  <a:lnTo>
                    <a:pt x="4724" y="3732"/>
                  </a:lnTo>
                  <a:lnTo>
                    <a:pt x="4723" y="3713"/>
                  </a:lnTo>
                  <a:lnTo>
                    <a:pt x="4723" y="3694"/>
                  </a:lnTo>
                  <a:lnTo>
                    <a:pt x="4723" y="3692"/>
                  </a:lnTo>
                  <a:lnTo>
                    <a:pt x="4723" y="3670"/>
                  </a:lnTo>
                  <a:lnTo>
                    <a:pt x="4724" y="3648"/>
                  </a:lnTo>
                  <a:lnTo>
                    <a:pt x="4725" y="3626"/>
                  </a:lnTo>
                  <a:lnTo>
                    <a:pt x="4726" y="3605"/>
                  </a:lnTo>
                  <a:lnTo>
                    <a:pt x="4727" y="3584"/>
                  </a:lnTo>
                  <a:lnTo>
                    <a:pt x="4727" y="3564"/>
                  </a:lnTo>
                  <a:lnTo>
                    <a:pt x="4725" y="3545"/>
                  </a:lnTo>
                  <a:lnTo>
                    <a:pt x="4723" y="3527"/>
                  </a:lnTo>
                  <a:lnTo>
                    <a:pt x="4718" y="3509"/>
                  </a:lnTo>
                  <a:lnTo>
                    <a:pt x="4712" y="3493"/>
                  </a:lnTo>
                  <a:lnTo>
                    <a:pt x="4703" y="3477"/>
                  </a:lnTo>
                  <a:lnTo>
                    <a:pt x="4692" y="3463"/>
                  </a:lnTo>
                  <a:lnTo>
                    <a:pt x="4684" y="3455"/>
                  </a:lnTo>
                  <a:lnTo>
                    <a:pt x="4674" y="3446"/>
                  </a:lnTo>
                  <a:lnTo>
                    <a:pt x="4663" y="3436"/>
                  </a:lnTo>
                  <a:lnTo>
                    <a:pt x="4649" y="3425"/>
                  </a:lnTo>
                  <a:lnTo>
                    <a:pt x="4634" y="3412"/>
                  </a:lnTo>
                  <a:lnTo>
                    <a:pt x="4618" y="3398"/>
                  </a:lnTo>
                  <a:lnTo>
                    <a:pt x="4601" y="3383"/>
                  </a:lnTo>
                  <a:lnTo>
                    <a:pt x="4583" y="3366"/>
                  </a:lnTo>
                  <a:lnTo>
                    <a:pt x="4563" y="3348"/>
                  </a:lnTo>
                  <a:lnTo>
                    <a:pt x="4544" y="3328"/>
                  </a:lnTo>
                  <a:lnTo>
                    <a:pt x="4523" y="3306"/>
                  </a:lnTo>
                  <a:lnTo>
                    <a:pt x="4502" y="3283"/>
                  </a:lnTo>
                  <a:lnTo>
                    <a:pt x="4481" y="3258"/>
                  </a:lnTo>
                  <a:lnTo>
                    <a:pt x="4460" y="3232"/>
                  </a:lnTo>
                  <a:lnTo>
                    <a:pt x="4439" y="3203"/>
                  </a:lnTo>
                  <a:lnTo>
                    <a:pt x="4418" y="3173"/>
                  </a:lnTo>
                  <a:lnTo>
                    <a:pt x="4397" y="3141"/>
                  </a:lnTo>
                  <a:lnTo>
                    <a:pt x="4377" y="3107"/>
                  </a:lnTo>
                  <a:lnTo>
                    <a:pt x="4357" y="3070"/>
                  </a:lnTo>
                  <a:lnTo>
                    <a:pt x="4338" y="3032"/>
                  </a:lnTo>
                  <a:lnTo>
                    <a:pt x="4320" y="2992"/>
                  </a:lnTo>
                  <a:lnTo>
                    <a:pt x="4303" y="2951"/>
                  </a:lnTo>
                  <a:lnTo>
                    <a:pt x="4287" y="2909"/>
                  </a:lnTo>
                  <a:lnTo>
                    <a:pt x="4271" y="2867"/>
                  </a:lnTo>
                  <a:lnTo>
                    <a:pt x="4256" y="2826"/>
                  </a:lnTo>
                  <a:lnTo>
                    <a:pt x="4242" y="2785"/>
                  </a:lnTo>
                  <a:lnTo>
                    <a:pt x="4229" y="2745"/>
                  </a:lnTo>
                  <a:lnTo>
                    <a:pt x="4216" y="2705"/>
                  </a:lnTo>
                  <a:lnTo>
                    <a:pt x="4203" y="2666"/>
                  </a:lnTo>
                  <a:lnTo>
                    <a:pt x="4192" y="2627"/>
                  </a:lnTo>
                  <a:lnTo>
                    <a:pt x="4181" y="2590"/>
                  </a:lnTo>
                  <a:lnTo>
                    <a:pt x="4171" y="2554"/>
                  </a:lnTo>
                  <a:lnTo>
                    <a:pt x="4162" y="2520"/>
                  </a:lnTo>
                  <a:lnTo>
                    <a:pt x="4154" y="2487"/>
                  </a:lnTo>
                  <a:lnTo>
                    <a:pt x="4146" y="2455"/>
                  </a:lnTo>
                  <a:lnTo>
                    <a:pt x="4139" y="2425"/>
                  </a:lnTo>
                  <a:lnTo>
                    <a:pt x="4133" y="2398"/>
                  </a:lnTo>
                  <a:lnTo>
                    <a:pt x="4128" y="2372"/>
                  </a:lnTo>
                  <a:lnTo>
                    <a:pt x="4123" y="2348"/>
                  </a:lnTo>
                  <a:lnTo>
                    <a:pt x="4119" y="2327"/>
                  </a:lnTo>
                  <a:lnTo>
                    <a:pt x="4116" y="2308"/>
                  </a:lnTo>
                  <a:lnTo>
                    <a:pt x="4113" y="2288"/>
                  </a:lnTo>
                  <a:lnTo>
                    <a:pt x="4110" y="2268"/>
                  </a:lnTo>
                  <a:lnTo>
                    <a:pt x="4106" y="2247"/>
                  </a:lnTo>
                  <a:lnTo>
                    <a:pt x="4101" y="2226"/>
                  </a:lnTo>
                  <a:lnTo>
                    <a:pt x="4096" y="2205"/>
                  </a:lnTo>
                  <a:lnTo>
                    <a:pt x="4091" y="2184"/>
                  </a:lnTo>
                  <a:lnTo>
                    <a:pt x="4084" y="2163"/>
                  </a:lnTo>
                  <a:lnTo>
                    <a:pt x="4078" y="2143"/>
                  </a:lnTo>
                  <a:lnTo>
                    <a:pt x="4070" y="2123"/>
                  </a:lnTo>
                  <a:lnTo>
                    <a:pt x="4063" y="2104"/>
                  </a:lnTo>
                  <a:lnTo>
                    <a:pt x="4054" y="2085"/>
                  </a:lnTo>
                  <a:lnTo>
                    <a:pt x="4045" y="2067"/>
                  </a:lnTo>
                  <a:lnTo>
                    <a:pt x="4035" y="2050"/>
                  </a:lnTo>
                  <a:lnTo>
                    <a:pt x="4024" y="2034"/>
                  </a:lnTo>
                  <a:lnTo>
                    <a:pt x="4013" y="2019"/>
                  </a:lnTo>
                  <a:lnTo>
                    <a:pt x="4001" y="2005"/>
                  </a:lnTo>
                  <a:lnTo>
                    <a:pt x="3988" y="1992"/>
                  </a:lnTo>
                  <a:lnTo>
                    <a:pt x="3984" y="1989"/>
                  </a:lnTo>
                  <a:lnTo>
                    <a:pt x="3961" y="1969"/>
                  </a:lnTo>
                  <a:lnTo>
                    <a:pt x="3938" y="1949"/>
                  </a:lnTo>
                  <a:lnTo>
                    <a:pt x="3917" y="1931"/>
                  </a:lnTo>
                  <a:lnTo>
                    <a:pt x="3897" y="1914"/>
                  </a:lnTo>
                  <a:lnTo>
                    <a:pt x="3879" y="1899"/>
                  </a:lnTo>
                  <a:lnTo>
                    <a:pt x="3864" y="1886"/>
                  </a:lnTo>
                  <a:lnTo>
                    <a:pt x="3851" y="1875"/>
                  </a:lnTo>
                  <a:lnTo>
                    <a:pt x="3842" y="1868"/>
                  </a:lnTo>
                  <a:lnTo>
                    <a:pt x="3837" y="1863"/>
                  </a:lnTo>
                  <a:lnTo>
                    <a:pt x="3835" y="1862"/>
                  </a:lnTo>
                  <a:lnTo>
                    <a:pt x="3849" y="1831"/>
                  </a:lnTo>
                  <a:lnTo>
                    <a:pt x="3861" y="1803"/>
                  </a:lnTo>
                  <a:lnTo>
                    <a:pt x="3872" y="1778"/>
                  </a:lnTo>
                  <a:lnTo>
                    <a:pt x="3881" y="1756"/>
                  </a:lnTo>
                  <a:lnTo>
                    <a:pt x="3890" y="1735"/>
                  </a:lnTo>
                  <a:lnTo>
                    <a:pt x="3898" y="1716"/>
                  </a:lnTo>
                  <a:lnTo>
                    <a:pt x="3904" y="1698"/>
                  </a:lnTo>
                  <a:lnTo>
                    <a:pt x="3910" y="1682"/>
                  </a:lnTo>
                  <a:lnTo>
                    <a:pt x="3915" y="1667"/>
                  </a:lnTo>
                  <a:lnTo>
                    <a:pt x="3920" y="1652"/>
                  </a:lnTo>
                  <a:lnTo>
                    <a:pt x="3924" y="1637"/>
                  </a:lnTo>
                  <a:lnTo>
                    <a:pt x="3928" y="1623"/>
                  </a:lnTo>
                  <a:lnTo>
                    <a:pt x="3931" y="1608"/>
                  </a:lnTo>
                  <a:lnTo>
                    <a:pt x="3934" y="1592"/>
                  </a:lnTo>
                  <a:lnTo>
                    <a:pt x="3937" y="1576"/>
                  </a:lnTo>
                  <a:lnTo>
                    <a:pt x="3940" y="1558"/>
                  </a:lnTo>
                  <a:lnTo>
                    <a:pt x="3942" y="1539"/>
                  </a:lnTo>
                  <a:lnTo>
                    <a:pt x="3945" y="1519"/>
                  </a:lnTo>
                  <a:lnTo>
                    <a:pt x="3948" y="1496"/>
                  </a:lnTo>
                  <a:lnTo>
                    <a:pt x="3951" y="1471"/>
                  </a:lnTo>
                  <a:lnTo>
                    <a:pt x="3955" y="1444"/>
                  </a:lnTo>
                  <a:lnTo>
                    <a:pt x="3958" y="1416"/>
                  </a:lnTo>
                  <a:lnTo>
                    <a:pt x="3962" y="1387"/>
                  </a:lnTo>
                  <a:lnTo>
                    <a:pt x="3966" y="1357"/>
                  </a:lnTo>
                  <a:lnTo>
                    <a:pt x="3970" y="1326"/>
                  </a:lnTo>
                  <a:lnTo>
                    <a:pt x="3973" y="1295"/>
                  </a:lnTo>
                  <a:lnTo>
                    <a:pt x="3976" y="1263"/>
                  </a:lnTo>
                  <a:lnTo>
                    <a:pt x="3979" y="1230"/>
                  </a:lnTo>
                  <a:lnTo>
                    <a:pt x="3981" y="1197"/>
                  </a:lnTo>
                  <a:lnTo>
                    <a:pt x="3983" y="1163"/>
                  </a:lnTo>
                  <a:lnTo>
                    <a:pt x="3984" y="1129"/>
                  </a:lnTo>
                  <a:lnTo>
                    <a:pt x="3984" y="1095"/>
                  </a:lnTo>
                  <a:lnTo>
                    <a:pt x="3983" y="1060"/>
                  </a:lnTo>
                  <a:lnTo>
                    <a:pt x="3981" y="1025"/>
                  </a:lnTo>
                  <a:lnTo>
                    <a:pt x="3977" y="990"/>
                  </a:lnTo>
                  <a:lnTo>
                    <a:pt x="3973" y="955"/>
                  </a:lnTo>
                  <a:lnTo>
                    <a:pt x="3967" y="920"/>
                  </a:lnTo>
                  <a:lnTo>
                    <a:pt x="3960" y="884"/>
                  </a:lnTo>
                  <a:lnTo>
                    <a:pt x="3951" y="849"/>
                  </a:lnTo>
                  <a:lnTo>
                    <a:pt x="3940" y="815"/>
                  </a:lnTo>
                  <a:lnTo>
                    <a:pt x="3927" y="779"/>
                  </a:lnTo>
                  <a:lnTo>
                    <a:pt x="3913" y="7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grpSp>
          <p:nvGrpSpPr>
            <p:cNvPr id="3" name="Group 67"/>
            <p:cNvGrpSpPr>
              <a:grpSpLocks/>
            </p:cNvGrpSpPr>
            <p:nvPr/>
          </p:nvGrpSpPr>
          <p:grpSpPr bwMode="auto">
            <a:xfrm>
              <a:off x="1129" y="-245"/>
              <a:ext cx="4144" cy="2430"/>
              <a:chOff x="1129" y="-245"/>
              <a:chExt cx="4144" cy="2430"/>
            </a:xfrm>
          </p:grpSpPr>
          <p:sp>
            <p:nvSpPr>
              <p:cNvPr id="42030" name="Freeform 68"/>
              <p:cNvSpPr>
                <a:spLocks/>
              </p:cNvSpPr>
              <p:nvPr/>
            </p:nvSpPr>
            <p:spPr bwMode="auto">
              <a:xfrm>
                <a:off x="1129" y="-245"/>
                <a:ext cx="4144" cy="2430"/>
              </a:xfrm>
              <a:custGeom>
                <a:avLst/>
                <a:gdLst>
                  <a:gd name="T0" fmla="*/ 47 w 4144"/>
                  <a:gd name="T1" fmla="*/ 460 h 2430"/>
                  <a:gd name="T2" fmla="*/ 13 w 4144"/>
                  <a:gd name="T3" fmla="*/ 481 h 2430"/>
                  <a:gd name="T4" fmla="*/ 130 w 4144"/>
                  <a:gd name="T5" fmla="*/ 540 h 2430"/>
                  <a:gd name="T6" fmla="*/ 231 w 4144"/>
                  <a:gd name="T7" fmla="*/ 525 h 2430"/>
                  <a:gd name="T8" fmla="*/ 282 w 4144"/>
                  <a:gd name="T9" fmla="*/ 510 h 2430"/>
                  <a:gd name="T10" fmla="*/ 329 w 4144"/>
                  <a:gd name="T11" fmla="*/ 488 h 2430"/>
                  <a:gd name="T12" fmla="*/ 411 w 4144"/>
                  <a:gd name="T13" fmla="*/ 472 h 2430"/>
                  <a:gd name="T14" fmla="*/ 476 w 4144"/>
                  <a:gd name="T15" fmla="*/ 495 h 2430"/>
                  <a:gd name="T16" fmla="*/ 519 w 4144"/>
                  <a:gd name="T17" fmla="*/ 548 h 2430"/>
                  <a:gd name="T18" fmla="*/ 587 w 4144"/>
                  <a:gd name="T19" fmla="*/ 593 h 2430"/>
                  <a:gd name="T20" fmla="*/ 652 w 4144"/>
                  <a:gd name="T21" fmla="*/ 621 h 2430"/>
                  <a:gd name="T22" fmla="*/ 701 w 4144"/>
                  <a:gd name="T23" fmla="*/ 683 h 2430"/>
                  <a:gd name="T24" fmla="*/ 703 w 4144"/>
                  <a:gd name="T25" fmla="*/ 742 h 2430"/>
                  <a:gd name="T26" fmla="*/ 715 w 4144"/>
                  <a:gd name="T27" fmla="*/ 814 h 2430"/>
                  <a:gd name="T28" fmla="*/ 766 w 4144"/>
                  <a:gd name="T29" fmla="*/ 885 h 2430"/>
                  <a:gd name="T30" fmla="*/ 836 w 4144"/>
                  <a:gd name="T31" fmla="*/ 935 h 2430"/>
                  <a:gd name="T32" fmla="*/ 912 w 4144"/>
                  <a:gd name="T33" fmla="*/ 965 h 2430"/>
                  <a:gd name="T34" fmla="*/ 977 w 4144"/>
                  <a:gd name="T35" fmla="*/ 966 h 2430"/>
                  <a:gd name="T36" fmla="*/ 1027 w 4144"/>
                  <a:gd name="T37" fmla="*/ 934 h 2430"/>
                  <a:gd name="T38" fmla="*/ 1069 w 4144"/>
                  <a:gd name="T39" fmla="*/ 903 h 2430"/>
                  <a:gd name="T40" fmla="*/ 1101 w 4144"/>
                  <a:gd name="T41" fmla="*/ 945 h 2430"/>
                  <a:gd name="T42" fmla="*/ 1131 w 4144"/>
                  <a:gd name="T43" fmla="*/ 1032 h 2430"/>
                  <a:gd name="T44" fmla="*/ 1147 w 4144"/>
                  <a:gd name="T45" fmla="*/ 1106 h 2430"/>
                  <a:gd name="T46" fmla="*/ 1152 w 4144"/>
                  <a:gd name="T47" fmla="*/ 1139 h 2430"/>
                  <a:gd name="T48" fmla="*/ 1188 w 4144"/>
                  <a:gd name="T49" fmla="*/ 1194 h 2430"/>
                  <a:gd name="T50" fmla="*/ 1267 w 4144"/>
                  <a:gd name="T51" fmla="*/ 1249 h 2430"/>
                  <a:gd name="T52" fmla="*/ 1393 w 4144"/>
                  <a:gd name="T53" fmla="*/ 1280 h 2430"/>
                  <a:gd name="T54" fmla="*/ 1489 w 4144"/>
                  <a:gd name="T55" fmla="*/ 1271 h 2430"/>
                  <a:gd name="T56" fmla="*/ 1513 w 4144"/>
                  <a:gd name="T57" fmla="*/ 836 h 2430"/>
                  <a:gd name="T58" fmla="*/ 1465 w 4144"/>
                  <a:gd name="T59" fmla="*/ 729 h 2430"/>
                  <a:gd name="T60" fmla="*/ 1435 w 4144"/>
                  <a:gd name="T61" fmla="*/ 661 h 2430"/>
                  <a:gd name="T62" fmla="*/ 1407 w 4144"/>
                  <a:gd name="T63" fmla="*/ 564 h 2430"/>
                  <a:gd name="T64" fmla="*/ 1390 w 4144"/>
                  <a:gd name="T65" fmla="*/ 480 h 2430"/>
                  <a:gd name="T66" fmla="*/ 1378 w 4144"/>
                  <a:gd name="T67" fmla="*/ 440 h 2430"/>
                  <a:gd name="T68" fmla="*/ 1344 w 4144"/>
                  <a:gd name="T69" fmla="*/ 367 h 2430"/>
                  <a:gd name="T70" fmla="*/ 1285 w 4144"/>
                  <a:gd name="T71" fmla="*/ 277 h 2430"/>
                  <a:gd name="T72" fmla="*/ 1215 w 4144"/>
                  <a:gd name="T73" fmla="*/ 188 h 2430"/>
                  <a:gd name="T74" fmla="*/ 1144 w 4144"/>
                  <a:gd name="T75" fmla="*/ 111 h 2430"/>
                  <a:gd name="T76" fmla="*/ 1083 w 4144"/>
                  <a:gd name="T77" fmla="*/ 54 h 2430"/>
                  <a:gd name="T78" fmla="*/ 1026 w 4144"/>
                  <a:gd name="T79" fmla="*/ 21 h 2430"/>
                  <a:gd name="T80" fmla="*/ 943 w 4144"/>
                  <a:gd name="T81" fmla="*/ 4 h 2430"/>
                  <a:gd name="T82" fmla="*/ 846 w 4144"/>
                  <a:gd name="T83" fmla="*/ 0 h 2430"/>
                  <a:gd name="T84" fmla="*/ 751 w 4144"/>
                  <a:gd name="T85" fmla="*/ 5 h 2430"/>
                  <a:gd name="T86" fmla="*/ 673 w 4144"/>
                  <a:gd name="T87" fmla="*/ 18 h 2430"/>
                  <a:gd name="T88" fmla="*/ 598 w 4144"/>
                  <a:gd name="T89" fmla="*/ 48 h 2430"/>
                  <a:gd name="T90" fmla="*/ 509 w 4144"/>
                  <a:gd name="T91" fmla="*/ 103 h 2430"/>
                  <a:gd name="T92" fmla="*/ 431 w 4144"/>
                  <a:gd name="T93" fmla="*/ 159 h 2430"/>
                  <a:gd name="T94" fmla="*/ 389 w 4144"/>
                  <a:gd name="T95" fmla="*/ 191 h 2430"/>
                  <a:gd name="T96" fmla="*/ 400 w 4144"/>
                  <a:gd name="T97" fmla="*/ 246 h 2430"/>
                  <a:gd name="T98" fmla="*/ 350 w 4144"/>
                  <a:gd name="T99" fmla="*/ 294 h 2430"/>
                  <a:gd name="T100" fmla="*/ 276 w 4144"/>
                  <a:gd name="T101" fmla="*/ 337 h 2430"/>
                  <a:gd name="T102" fmla="*/ 195 w 4144"/>
                  <a:gd name="T103" fmla="*/ 381 h 2430"/>
                  <a:gd name="T104" fmla="*/ 113 w 4144"/>
                  <a:gd name="T105" fmla="*/ 424 h 243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144"/>
                  <a:gd name="T160" fmla="*/ 0 h 2430"/>
                  <a:gd name="T161" fmla="*/ 4144 w 4144"/>
                  <a:gd name="T162" fmla="*/ 2430 h 243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144" h="2430">
                    <a:moveTo>
                      <a:pt x="95" y="434"/>
                    </a:moveTo>
                    <a:lnTo>
                      <a:pt x="77" y="444"/>
                    </a:lnTo>
                    <a:lnTo>
                      <a:pt x="61" y="452"/>
                    </a:lnTo>
                    <a:lnTo>
                      <a:pt x="47" y="460"/>
                    </a:lnTo>
                    <a:lnTo>
                      <a:pt x="35" y="467"/>
                    </a:lnTo>
                    <a:lnTo>
                      <a:pt x="26" y="472"/>
                    </a:lnTo>
                    <a:lnTo>
                      <a:pt x="24" y="474"/>
                    </a:lnTo>
                    <a:lnTo>
                      <a:pt x="13" y="481"/>
                    </a:lnTo>
                    <a:lnTo>
                      <a:pt x="5" y="491"/>
                    </a:lnTo>
                    <a:lnTo>
                      <a:pt x="0" y="503"/>
                    </a:lnTo>
                    <a:lnTo>
                      <a:pt x="90" y="545"/>
                    </a:lnTo>
                    <a:lnTo>
                      <a:pt x="130" y="540"/>
                    </a:lnTo>
                    <a:lnTo>
                      <a:pt x="163" y="535"/>
                    </a:lnTo>
                    <a:lnTo>
                      <a:pt x="191" y="532"/>
                    </a:lnTo>
                    <a:lnTo>
                      <a:pt x="213" y="528"/>
                    </a:lnTo>
                    <a:lnTo>
                      <a:pt x="231" y="525"/>
                    </a:lnTo>
                    <a:lnTo>
                      <a:pt x="246" y="521"/>
                    </a:lnTo>
                    <a:lnTo>
                      <a:pt x="259" y="518"/>
                    </a:lnTo>
                    <a:lnTo>
                      <a:pt x="271" y="514"/>
                    </a:lnTo>
                    <a:lnTo>
                      <a:pt x="282" y="510"/>
                    </a:lnTo>
                    <a:lnTo>
                      <a:pt x="293" y="504"/>
                    </a:lnTo>
                    <a:lnTo>
                      <a:pt x="306" y="498"/>
                    </a:lnTo>
                    <a:lnTo>
                      <a:pt x="310" y="496"/>
                    </a:lnTo>
                    <a:lnTo>
                      <a:pt x="329" y="488"/>
                    </a:lnTo>
                    <a:lnTo>
                      <a:pt x="349" y="481"/>
                    </a:lnTo>
                    <a:lnTo>
                      <a:pt x="370" y="476"/>
                    </a:lnTo>
                    <a:lnTo>
                      <a:pt x="391" y="473"/>
                    </a:lnTo>
                    <a:lnTo>
                      <a:pt x="411" y="472"/>
                    </a:lnTo>
                    <a:lnTo>
                      <a:pt x="431" y="473"/>
                    </a:lnTo>
                    <a:lnTo>
                      <a:pt x="449" y="477"/>
                    </a:lnTo>
                    <a:lnTo>
                      <a:pt x="464" y="484"/>
                    </a:lnTo>
                    <a:lnTo>
                      <a:pt x="476" y="495"/>
                    </a:lnTo>
                    <a:lnTo>
                      <a:pt x="481" y="501"/>
                    </a:lnTo>
                    <a:lnTo>
                      <a:pt x="493" y="519"/>
                    </a:lnTo>
                    <a:lnTo>
                      <a:pt x="506" y="534"/>
                    </a:lnTo>
                    <a:lnTo>
                      <a:pt x="519" y="548"/>
                    </a:lnTo>
                    <a:lnTo>
                      <a:pt x="534" y="561"/>
                    </a:lnTo>
                    <a:lnTo>
                      <a:pt x="550" y="573"/>
                    </a:lnTo>
                    <a:lnTo>
                      <a:pt x="567" y="583"/>
                    </a:lnTo>
                    <a:lnTo>
                      <a:pt x="587" y="593"/>
                    </a:lnTo>
                    <a:lnTo>
                      <a:pt x="591" y="595"/>
                    </a:lnTo>
                    <a:lnTo>
                      <a:pt x="612" y="604"/>
                    </a:lnTo>
                    <a:lnTo>
                      <a:pt x="633" y="612"/>
                    </a:lnTo>
                    <a:lnTo>
                      <a:pt x="652" y="621"/>
                    </a:lnTo>
                    <a:lnTo>
                      <a:pt x="669" y="632"/>
                    </a:lnTo>
                    <a:lnTo>
                      <a:pt x="684" y="645"/>
                    </a:lnTo>
                    <a:lnTo>
                      <a:pt x="695" y="662"/>
                    </a:lnTo>
                    <a:lnTo>
                      <a:pt x="701" y="683"/>
                    </a:lnTo>
                    <a:lnTo>
                      <a:pt x="702" y="689"/>
                    </a:lnTo>
                    <a:lnTo>
                      <a:pt x="703" y="707"/>
                    </a:lnTo>
                    <a:lnTo>
                      <a:pt x="703" y="725"/>
                    </a:lnTo>
                    <a:lnTo>
                      <a:pt x="703" y="742"/>
                    </a:lnTo>
                    <a:lnTo>
                      <a:pt x="704" y="760"/>
                    </a:lnTo>
                    <a:lnTo>
                      <a:pt x="706" y="778"/>
                    </a:lnTo>
                    <a:lnTo>
                      <a:pt x="709" y="796"/>
                    </a:lnTo>
                    <a:lnTo>
                      <a:pt x="715" y="814"/>
                    </a:lnTo>
                    <a:lnTo>
                      <a:pt x="723" y="832"/>
                    </a:lnTo>
                    <a:lnTo>
                      <a:pt x="735" y="851"/>
                    </a:lnTo>
                    <a:lnTo>
                      <a:pt x="751" y="871"/>
                    </a:lnTo>
                    <a:lnTo>
                      <a:pt x="766" y="885"/>
                    </a:lnTo>
                    <a:lnTo>
                      <a:pt x="782" y="899"/>
                    </a:lnTo>
                    <a:lnTo>
                      <a:pt x="799" y="912"/>
                    </a:lnTo>
                    <a:lnTo>
                      <a:pt x="817" y="924"/>
                    </a:lnTo>
                    <a:lnTo>
                      <a:pt x="836" y="935"/>
                    </a:lnTo>
                    <a:lnTo>
                      <a:pt x="855" y="944"/>
                    </a:lnTo>
                    <a:lnTo>
                      <a:pt x="874" y="953"/>
                    </a:lnTo>
                    <a:lnTo>
                      <a:pt x="893" y="959"/>
                    </a:lnTo>
                    <a:lnTo>
                      <a:pt x="912" y="965"/>
                    </a:lnTo>
                    <a:lnTo>
                      <a:pt x="930" y="968"/>
                    </a:lnTo>
                    <a:lnTo>
                      <a:pt x="947" y="970"/>
                    </a:lnTo>
                    <a:lnTo>
                      <a:pt x="963" y="969"/>
                    </a:lnTo>
                    <a:lnTo>
                      <a:pt x="977" y="966"/>
                    </a:lnTo>
                    <a:lnTo>
                      <a:pt x="983" y="964"/>
                    </a:lnTo>
                    <a:lnTo>
                      <a:pt x="999" y="956"/>
                    </a:lnTo>
                    <a:lnTo>
                      <a:pt x="1014" y="945"/>
                    </a:lnTo>
                    <a:lnTo>
                      <a:pt x="1027" y="934"/>
                    </a:lnTo>
                    <a:lnTo>
                      <a:pt x="1039" y="922"/>
                    </a:lnTo>
                    <a:lnTo>
                      <a:pt x="1050" y="913"/>
                    </a:lnTo>
                    <a:lnTo>
                      <a:pt x="1060" y="906"/>
                    </a:lnTo>
                    <a:lnTo>
                      <a:pt x="1069" y="903"/>
                    </a:lnTo>
                    <a:lnTo>
                      <a:pt x="1078" y="905"/>
                    </a:lnTo>
                    <a:lnTo>
                      <a:pt x="1087" y="915"/>
                    </a:lnTo>
                    <a:lnTo>
                      <a:pt x="1093" y="926"/>
                    </a:lnTo>
                    <a:lnTo>
                      <a:pt x="1101" y="945"/>
                    </a:lnTo>
                    <a:lnTo>
                      <a:pt x="1109" y="966"/>
                    </a:lnTo>
                    <a:lnTo>
                      <a:pt x="1117" y="988"/>
                    </a:lnTo>
                    <a:lnTo>
                      <a:pt x="1124" y="1010"/>
                    </a:lnTo>
                    <a:lnTo>
                      <a:pt x="1131" y="1032"/>
                    </a:lnTo>
                    <a:lnTo>
                      <a:pt x="1137" y="1053"/>
                    </a:lnTo>
                    <a:lnTo>
                      <a:pt x="1141" y="1073"/>
                    </a:lnTo>
                    <a:lnTo>
                      <a:pt x="1145" y="1091"/>
                    </a:lnTo>
                    <a:lnTo>
                      <a:pt x="1147" y="1106"/>
                    </a:lnTo>
                    <a:lnTo>
                      <a:pt x="1148" y="1118"/>
                    </a:lnTo>
                    <a:lnTo>
                      <a:pt x="1148" y="1119"/>
                    </a:lnTo>
                    <a:lnTo>
                      <a:pt x="1149" y="1128"/>
                    </a:lnTo>
                    <a:lnTo>
                      <a:pt x="1152" y="1139"/>
                    </a:lnTo>
                    <a:lnTo>
                      <a:pt x="1157" y="1151"/>
                    </a:lnTo>
                    <a:lnTo>
                      <a:pt x="1165" y="1165"/>
                    </a:lnTo>
                    <a:lnTo>
                      <a:pt x="1175" y="1179"/>
                    </a:lnTo>
                    <a:lnTo>
                      <a:pt x="1188" y="1194"/>
                    </a:lnTo>
                    <a:lnTo>
                      <a:pt x="1203" y="1208"/>
                    </a:lnTo>
                    <a:lnTo>
                      <a:pt x="1221" y="1223"/>
                    </a:lnTo>
                    <a:lnTo>
                      <a:pt x="1243" y="1236"/>
                    </a:lnTo>
                    <a:lnTo>
                      <a:pt x="1267" y="1249"/>
                    </a:lnTo>
                    <a:lnTo>
                      <a:pt x="1295" y="1260"/>
                    </a:lnTo>
                    <a:lnTo>
                      <a:pt x="1327" y="1269"/>
                    </a:lnTo>
                    <a:lnTo>
                      <a:pt x="1347" y="1273"/>
                    </a:lnTo>
                    <a:lnTo>
                      <a:pt x="1393" y="1280"/>
                    </a:lnTo>
                    <a:lnTo>
                      <a:pt x="1430" y="1282"/>
                    </a:lnTo>
                    <a:lnTo>
                      <a:pt x="1457" y="1280"/>
                    </a:lnTo>
                    <a:lnTo>
                      <a:pt x="1476" y="1276"/>
                    </a:lnTo>
                    <a:lnTo>
                      <a:pt x="1489" y="1271"/>
                    </a:lnTo>
                    <a:lnTo>
                      <a:pt x="1490" y="1270"/>
                    </a:lnTo>
                    <a:lnTo>
                      <a:pt x="1496" y="1265"/>
                    </a:lnTo>
                    <a:lnTo>
                      <a:pt x="1501" y="1256"/>
                    </a:lnTo>
                    <a:lnTo>
                      <a:pt x="1513" y="836"/>
                    </a:lnTo>
                    <a:lnTo>
                      <a:pt x="1500" y="807"/>
                    </a:lnTo>
                    <a:lnTo>
                      <a:pt x="1488" y="779"/>
                    </a:lnTo>
                    <a:lnTo>
                      <a:pt x="1476" y="753"/>
                    </a:lnTo>
                    <a:lnTo>
                      <a:pt x="1465" y="729"/>
                    </a:lnTo>
                    <a:lnTo>
                      <a:pt x="1455" y="707"/>
                    </a:lnTo>
                    <a:lnTo>
                      <a:pt x="1447" y="689"/>
                    </a:lnTo>
                    <a:lnTo>
                      <a:pt x="1440" y="673"/>
                    </a:lnTo>
                    <a:lnTo>
                      <a:pt x="1435" y="661"/>
                    </a:lnTo>
                    <a:lnTo>
                      <a:pt x="1427" y="640"/>
                    </a:lnTo>
                    <a:lnTo>
                      <a:pt x="1420" y="616"/>
                    </a:lnTo>
                    <a:lnTo>
                      <a:pt x="1413" y="590"/>
                    </a:lnTo>
                    <a:lnTo>
                      <a:pt x="1407" y="564"/>
                    </a:lnTo>
                    <a:lnTo>
                      <a:pt x="1401" y="539"/>
                    </a:lnTo>
                    <a:lnTo>
                      <a:pt x="1397" y="516"/>
                    </a:lnTo>
                    <a:lnTo>
                      <a:pt x="1393" y="496"/>
                    </a:lnTo>
                    <a:lnTo>
                      <a:pt x="1390" y="480"/>
                    </a:lnTo>
                    <a:lnTo>
                      <a:pt x="1388" y="469"/>
                    </a:lnTo>
                    <a:lnTo>
                      <a:pt x="1388" y="465"/>
                    </a:lnTo>
                    <a:lnTo>
                      <a:pt x="1383" y="452"/>
                    </a:lnTo>
                    <a:lnTo>
                      <a:pt x="1378" y="440"/>
                    </a:lnTo>
                    <a:lnTo>
                      <a:pt x="1374" y="430"/>
                    </a:lnTo>
                    <a:lnTo>
                      <a:pt x="1366" y="409"/>
                    </a:lnTo>
                    <a:lnTo>
                      <a:pt x="1356" y="388"/>
                    </a:lnTo>
                    <a:lnTo>
                      <a:pt x="1344" y="367"/>
                    </a:lnTo>
                    <a:lnTo>
                      <a:pt x="1331" y="344"/>
                    </a:lnTo>
                    <a:lnTo>
                      <a:pt x="1317" y="322"/>
                    </a:lnTo>
                    <a:lnTo>
                      <a:pt x="1301" y="299"/>
                    </a:lnTo>
                    <a:lnTo>
                      <a:pt x="1285" y="277"/>
                    </a:lnTo>
                    <a:lnTo>
                      <a:pt x="1268" y="254"/>
                    </a:lnTo>
                    <a:lnTo>
                      <a:pt x="1251" y="232"/>
                    </a:lnTo>
                    <a:lnTo>
                      <a:pt x="1233" y="210"/>
                    </a:lnTo>
                    <a:lnTo>
                      <a:pt x="1215" y="188"/>
                    </a:lnTo>
                    <a:lnTo>
                      <a:pt x="1197" y="168"/>
                    </a:lnTo>
                    <a:lnTo>
                      <a:pt x="1179" y="148"/>
                    </a:lnTo>
                    <a:lnTo>
                      <a:pt x="1161" y="129"/>
                    </a:lnTo>
                    <a:lnTo>
                      <a:pt x="1144" y="111"/>
                    </a:lnTo>
                    <a:lnTo>
                      <a:pt x="1127" y="94"/>
                    </a:lnTo>
                    <a:lnTo>
                      <a:pt x="1112" y="79"/>
                    </a:lnTo>
                    <a:lnTo>
                      <a:pt x="1097" y="66"/>
                    </a:lnTo>
                    <a:lnTo>
                      <a:pt x="1083" y="54"/>
                    </a:lnTo>
                    <a:lnTo>
                      <a:pt x="1071" y="44"/>
                    </a:lnTo>
                    <a:lnTo>
                      <a:pt x="1058" y="35"/>
                    </a:lnTo>
                    <a:lnTo>
                      <a:pt x="1043" y="28"/>
                    </a:lnTo>
                    <a:lnTo>
                      <a:pt x="1026" y="21"/>
                    </a:lnTo>
                    <a:lnTo>
                      <a:pt x="1007" y="15"/>
                    </a:lnTo>
                    <a:lnTo>
                      <a:pt x="987" y="11"/>
                    </a:lnTo>
                    <a:lnTo>
                      <a:pt x="965" y="7"/>
                    </a:lnTo>
                    <a:lnTo>
                      <a:pt x="943" y="4"/>
                    </a:lnTo>
                    <a:lnTo>
                      <a:pt x="919" y="2"/>
                    </a:lnTo>
                    <a:lnTo>
                      <a:pt x="895" y="0"/>
                    </a:lnTo>
                    <a:lnTo>
                      <a:pt x="871" y="0"/>
                    </a:lnTo>
                    <a:lnTo>
                      <a:pt x="846" y="0"/>
                    </a:lnTo>
                    <a:lnTo>
                      <a:pt x="821" y="0"/>
                    </a:lnTo>
                    <a:lnTo>
                      <a:pt x="797" y="1"/>
                    </a:lnTo>
                    <a:lnTo>
                      <a:pt x="774" y="3"/>
                    </a:lnTo>
                    <a:lnTo>
                      <a:pt x="751" y="5"/>
                    </a:lnTo>
                    <a:lnTo>
                      <a:pt x="729" y="8"/>
                    </a:lnTo>
                    <a:lnTo>
                      <a:pt x="709" y="11"/>
                    </a:lnTo>
                    <a:lnTo>
                      <a:pt x="690" y="14"/>
                    </a:lnTo>
                    <a:lnTo>
                      <a:pt x="673" y="18"/>
                    </a:lnTo>
                    <a:lnTo>
                      <a:pt x="658" y="22"/>
                    </a:lnTo>
                    <a:lnTo>
                      <a:pt x="639" y="28"/>
                    </a:lnTo>
                    <a:lnTo>
                      <a:pt x="619" y="37"/>
                    </a:lnTo>
                    <a:lnTo>
                      <a:pt x="598" y="48"/>
                    </a:lnTo>
                    <a:lnTo>
                      <a:pt x="576" y="60"/>
                    </a:lnTo>
                    <a:lnTo>
                      <a:pt x="553" y="74"/>
                    </a:lnTo>
                    <a:lnTo>
                      <a:pt x="531" y="88"/>
                    </a:lnTo>
                    <a:lnTo>
                      <a:pt x="509" y="103"/>
                    </a:lnTo>
                    <a:lnTo>
                      <a:pt x="487" y="118"/>
                    </a:lnTo>
                    <a:lnTo>
                      <a:pt x="467" y="132"/>
                    </a:lnTo>
                    <a:lnTo>
                      <a:pt x="448" y="146"/>
                    </a:lnTo>
                    <a:lnTo>
                      <a:pt x="431" y="159"/>
                    </a:lnTo>
                    <a:lnTo>
                      <a:pt x="416" y="170"/>
                    </a:lnTo>
                    <a:lnTo>
                      <a:pt x="404" y="179"/>
                    </a:lnTo>
                    <a:lnTo>
                      <a:pt x="395" y="186"/>
                    </a:lnTo>
                    <a:lnTo>
                      <a:pt x="389" y="191"/>
                    </a:lnTo>
                    <a:lnTo>
                      <a:pt x="388" y="193"/>
                    </a:lnTo>
                    <a:lnTo>
                      <a:pt x="395" y="215"/>
                    </a:lnTo>
                    <a:lnTo>
                      <a:pt x="399" y="232"/>
                    </a:lnTo>
                    <a:lnTo>
                      <a:pt x="400" y="246"/>
                    </a:lnTo>
                    <a:lnTo>
                      <a:pt x="396" y="258"/>
                    </a:lnTo>
                    <a:lnTo>
                      <a:pt x="387" y="269"/>
                    </a:lnTo>
                    <a:lnTo>
                      <a:pt x="372" y="280"/>
                    </a:lnTo>
                    <a:lnTo>
                      <a:pt x="350" y="294"/>
                    </a:lnTo>
                    <a:lnTo>
                      <a:pt x="327" y="308"/>
                    </a:lnTo>
                    <a:lnTo>
                      <a:pt x="312" y="317"/>
                    </a:lnTo>
                    <a:lnTo>
                      <a:pt x="295" y="327"/>
                    </a:lnTo>
                    <a:lnTo>
                      <a:pt x="276" y="337"/>
                    </a:lnTo>
                    <a:lnTo>
                      <a:pt x="257" y="348"/>
                    </a:lnTo>
                    <a:lnTo>
                      <a:pt x="237" y="359"/>
                    </a:lnTo>
                    <a:lnTo>
                      <a:pt x="216" y="370"/>
                    </a:lnTo>
                    <a:lnTo>
                      <a:pt x="195" y="381"/>
                    </a:lnTo>
                    <a:lnTo>
                      <a:pt x="174" y="392"/>
                    </a:lnTo>
                    <a:lnTo>
                      <a:pt x="153" y="403"/>
                    </a:lnTo>
                    <a:lnTo>
                      <a:pt x="133" y="414"/>
                    </a:lnTo>
                    <a:lnTo>
                      <a:pt x="113" y="424"/>
                    </a:lnTo>
                    <a:lnTo>
                      <a:pt x="95" y="434"/>
                    </a:lnTo>
                    <a:close/>
                  </a:path>
                </a:pathLst>
              </a:custGeom>
              <a:solidFill>
                <a:srgbClr val="C168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42031" name="Freeform 69"/>
              <p:cNvSpPr>
                <a:spLocks/>
              </p:cNvSpPr>
              <p:nvPr/>
            </p:nvSpPr>
            <p:spPr bwMode="auto">
              <a:xfrm>
                <a:off x="1129" y="-245"/>
                <a:ext cx="4144" cy="2430"/>
              </a:xfrm>
              <a:custGeom>
                <a:avLst/>
                <a:gdLst>
                  <a:gd name="T0" fmla="*/ 3827 w 4144"/>
                  <a:gd name="T1" fmla="*/ 1411 h 2430"/>
                  <a:gd name="T2" fmla="*/ 3896 w 4144"/>
                  <a:gd name="T3" fmla="*/ 1247 h 2430"/>
                  <a:gd name="T4" fmla="*/ 3926 w 4144"/>
                  <a:gd name="T5" fmla="*/ 1141 h 2430"/>
                  <a:gd name="T6" fmla="*/ 3945 w 4144"/>
                  <a:gd name="T7" fmla="*/ 1000 h 2430"/>
                  <a:gd name="T8" fmla="*/ 3960 w 4144"/>
                  <a:gd name="T9" fmla="*/ 816 h 2430"/>
                  <a:gd name="T10" fmla="*/ 3971 w 4144"/>
                  <a:gd name="T11" fmla="*/ 637 h 2430"/>
                  <a:gd name="T12" fmla="*/ 3935 w 4144"/>
                  <a:gd name="T13" fmla="*/ 600 h 2430"/>
                  <a:gd name="T14" fmla="*/ 3869 w 4144"/>
                  <a:gd name="T15" fmla="*/ 491 h 2430"/>
                  <a:gd name="T16" fmla="*/ 3787 w 4144"/>
                  <a:gd name="T17" fmla="*/ 438 h 2430"/>
                  <a:gd name="T18" fmla="*/ 3762 w 4144"/>
                  <a:gd name="T19" fmla="*/ 603 h 2430"/>
                  <a:gd name="T20" fmla="*/ 3775 w 4144"/>
                  <a:gd name="T21" fmla="*/ 827 h 2430"/>
                  <a:gd name="T22" fmla="*/ 3758 w 4144"/>
                  <a:gd name="T23" fmla="*/ 974 h 2430"/>
                  <a:gd name="T24" fmla="*/ 3729 w 4144"/>
                  <a:gd name="T25" fmla="*/ 1129 h 2430"/>
                  <a:gd name="T26" fmla="*/ 3662 w 4144"/>
                  <a:gd name="T27" fmla="*/ 1204 h 2430"/>
                  <a:gd name="T28" fmla="*/ 3187 w 4144"/>
                  <a:gd name="T29" fmla="*/ 1272 h 2430"/>
                  <a:gd name="T30" fmla="*/ 2478 w 4144"/>
                  <a:gd name="T31" fmla="*/ 1299 h 2430"/>
                  <a:gd name="T32" fmla="*/ 2051 w 4144"/>
                  <a:gd name="T33" fmla="*/ 1220 h 2430"/>
                  <a:gd name="T34" fmla="*/ 1829 w 4144"/>
                  <a:gd name="T35" fmla="*/ 1164 h 2430"/>
                  <a:gd name="T36" fmla="*/ 1703 w 4144"/>
                  <a:gd name="T37" fmla="*/ 1156 h 2430"/>
                  <a:gd name="T38" fmla="*/ 1626 w 4144"/>
                  <a:gd name="T39" fmla="*/ 1189 h 2430"/>
                  <a:gd name="T40" fmla="*/ 1605 w 4144"/>
                  <a:gd name="T41" fmla="*/ 1065 h 2430"/>
                  <a:gd name="T42" fmla="*/ 1526 w 4144"/>
                  <a:gd name="T43" fmla="*/ 866 h 2430"/>
                  <a:gd name="T44" fmla="*/ 1457 w 4144"/>
                  <a:gd name="T45" fmla="*/ 1312 h 2430"/>
                  <a:gd name="T46" fmla="*/ 1440 w 4144"/>
                  <a:gd name="T47" fmla="*/ 1434 h 2430"/>
                  <a:gd name="T48" fmla="*/ 1424 w 4144"/>
                  <a:gd name="T49" fmla="*/ 1578 h 2430"/>
                  <a:gd name="T50" fmla="*/ 1385 w 4144"/>
                  <a:gd name="T51" fmla="*/ 1714 h 2430"/>
                  <a:gd name="T52" fmla="*/ 1350 w 4144"/>
                  <a:gd name="T53" fmla="*/ 1820 h 2430"/>
                  <a:gd name="T54" fmla="*/ 1335 w 4144"/>
                  <a:gd name="T55" fmla="*/ 1976 h 2430"/>
                  <a:gd name="T56" fmla="*/ 1358 w 4144"/>
                  <a:gd name="T57" fmla="*/ 2144 h 2430"/>
                  <a:gd name="T58" fmla="*/ 1433 w 4144"/>
                  <a:gd name="T59" fmla="*/ 2318 h 2430"/>
                  <a:gd name="T60" fmla="*/ 1465 w 4144"/>
                  <a:gd name="T61" fmla="*/ 2388 h 2430"/>
                  <a:gd name="T62" fmla="*/ 1563 w 4144"/>
                  <a:gd name="T63" fmla="*/ 2430 h 2430"/>
                  <a:gd name="T64" fmla="*/ 1685 w 4144"/>
                  <a:gd name="T65" fmla="*/ 2381 h 2430"/>
                  <a:gd name="T66" fmla="*/ 1769 w 4144"/>
                  <a:gd name="T67" fmla="*/ 2275 h 2430"/>
                  <a:gd name="T68" fmla="*/ 1893 w 4144"/>
                  <a:gd name="T69" fmla="*/ 2232 h 2430"/>
                  <a:gd name="T70" fmla="*/ 2054 w 4144"/>
                  <a:gd name="T71" fmla="*/ 2197 h 2430"/>
                  <a:gd name="T72" fmla="*/ 2182 w 4144"/>
                  <a:gd name="T73" fmla="*/ 2121 h 2430"/>
                  <a:gd name="T74" fmla="*/ 2305 w 4144"/>
                  <a:gd name="T75" fmla="*/ 2097 h 2430"/>
                  <a:gd name="T76" fmla="*/ 2485 w 4144"/>
                  <a:gd name="T77" fmla="*/ 2146 h 2430"/>
                  <a:gd name="T78" fmla="*/ 2612 w 4144"/>
                  <a:gd name="T79" fmla="*/ 2195 h 2430"/>
                  <a:gd name="T80" fmla="*/ 2725 w 4144"/>
                  <a:gd name="T81" fmla="*/ 2211 h 2430"/>
                  <a:gd name="T82" fmla="*/ 2842 w 4144"/>
                  <a:gd name="T83" fmla="*/ 2286 h 2430"/>
                  <a:gd name="T84" fmla="*/ 2961 w 4144"/>
                  <a:gd name="T85" fmla="*/ 2242 h 2430"/>
                  <a:gd name="T86" fmla="*/ 3101 w 4144"/>
                  <a:gd name="T87" fmla="*/ 2210 h 2430"/>
                  <a:gd name="T88" fmla="*/ 3211 w 4144"/>
                  <a:gd name="T89" fmla="*/ 2211 h 2430"/>
                  <a:gd name="T90" fmla="*/ 3303 w 4144"/>
                  <a:gd name="T91" fmla="*/ 2161 h 2430"/>
                  <a:gd name="T92" fmla="*/ 3433 w 4144"/>
                  <a:gd name="T93" fmla="*/ 2108 h 2430"/>
                  <a:gd name="T94" fmla="*/ 3460 w 4144"/>
                  <a:gd name="T95" fmla="*/ 1948 h 2430"/>
                  <a:gd name="T96" fmla="*/ 3507 w 4144"/>
                  <a:gd name="T97" fmla="*/ 2015 h 2430"/>
                  <a:gd name="T98" fmla="*/ 3573 w 4144"/>
                  <a:gd name="T99" fmla="*/ 2106 h 2430"/>
                  <a:gd name="T100" fmla="*/ 3706 w 4144"/>
                  <a:gd name="T101" fmla="*/ 2194 h 2430"/>
                  <a:gd name="T102" fmla="*/ 3828 w 4144"/>
                  <a:gd name="T103" fmla="*/ 2308 h 2430"/>
                  <a:gd name="T104" fmla="*/ 3885 w 4144"/>
                  <a:gd name="T105" fmla="*/ 2346 h 2430"/>
                  <a:gd name="T106" fmla="*/ 3983 w 4144"/>
                  <a:gd name="T107" fmla="*/ 2247 h 2430"/>
                  <a:gd name="T108" fmla="*/ 4085 w 4144"/>
                  <a:gd name="T109" fmla="*/ 2110 h 2430"/>
                  <a:gd name="T110" fmla="*/ 4137 w 4144"/>
                  <a:gd name="T111" fmla="*/ 2002 h 2430"/>
                  <a:gd name="T112" fmla="*/ 4110 w 4144"/>
                  <a:gd name="T113" fmla="*/ 1866 h 2430"/>
                  <a:gd name="T114" fmla="*/ 4083 w 4144"/>
                  <a:gd name="T115" fmla="*/ 1733 h 2430"/>
                  <a:gd name="T116" fmla="*/ 4027 w 4144"/>
                  <a:gd name="T117" fmla="*/ 1599 h 2430"/>
                  <a:gd name="T118" fmla="*/ 3930 w 4144"/>
                  <a:gd name="T119" fmla="*/ 1498 h 243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144"/>
                  <a:gd name="T181" fmla="*/ 0 h 2430"/>
                  <a:gd name="T182" fmla="*/ 4144 w 4144"/>
                  <a:gd name="T183" fmla="*/ 2430 h 243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144" h="2430">
                    <a:moveTo>
                      <a:pt x="3889" y="1463"/>
                    </a:moveTo>
                    <a:lnTo>
                      <a:pt x="3871" y="1448"/>
                    </a:lnTo>
                    <a:lnTo>
                      <a:pt x="3856" y="1435"/>
                    </a:lnTo>
                    <a:lnTo>
                      <a:pt x="3843" y="1424"/>
                    </a:lnTo>
                    <a:lnTo>
                      <a:pt x="3834" y="1416"/>
                    </a:lnTo>
                    <a:lnTo>
                      <a:pt x="3829" y="1412"/>
                    </a:lnTo>
                    <a:lnTo>
                      <a:pt x="3827" y="1411"/>
                    </a:lnTo>
                    <a:lnTo>
                      <a:pt x="3841" y="1380"/>
                    </a:lnTo>
                    <a:lnTo>
                      <a:pt x="3853" y="1352"/>
                    </a:lnTo>
                    <a:lnTo>
                      <a:pt x="3864" y="1327"/>
                    </a:lnTo>
                    <a:lnTo>
                      <a:pt x="3873" y="1304"/>
                    </a:lnTo>
                    <a:lnTo>
                      <a:pt x="3882" y="1284"/>
                    </a:lnTo>
                    <a:lnTo>
                      <a:pt x="3889" y="1265"/>
                    </a:lnTo>
                    <a:lnTo>
                      <a:pt x="3896" y="1247"/>
                    </a:lnTo>
                    <a:lnTo>
                      <a:pt x="3902" y="1231"/>
                    </a:lnTo>
                    <a:lnTo>
                      <a:pt x="3907" y="1215"/>
                    </a:lnTo>
                    <a:lnTo>
                      <a:pt x="3912" y="1201"/>
                    </a:lnTo>
                    <a:lnTo>
                      <a:pt x="3916" y="1186"/>
                    </a:lnTo>
                    <a:lnTo>
                      <a:pt x="3920" y="1171"/>
                    </a:lnTo>
                    <a:lnTo>
                      <a:pt x="3923" y="1157"/>
                    </a:lnTo>
                    <a:lnTo>
                      <a:pt x="3926" y="1141"/>
                    </a:lnTo>
                    <a:lnTo>
                      <a:pt x="3929" y="1125"/>
                    </a:lnTo>
                    <a:lnTo>
                      <a:pt x="3932" y="1107"/>
                    </a:lnTo>
                    <a:lnTo>
                      <a:pt x="3934" y="1088"/>
                    </a:lnTo>
                    <a:lnTo>
                      <a:pt x="3937" y="1067"/>
                    </a:lnTo>
                    <a:lnTo>
                      <a:pt x="3940" y="1045"/>
                    </a:lnTo>
                    <a:lnTo>
                      <a:pt x="3943" y="1019"/>
                    </a:lnTo>
                    <a:lnTo>
                      <a:pt x="3945" y="1000"/>
                    </a:lnTo>
                    <a:lnTo>
                      <a:pt x="3948" y="979"/>
                    </a:lnTo>
                    <a:lnTo>
                      <a:pt x="3950" y="955"/>
                    </a:lnTo>
                    <a:lnTo>
                      <a:pt x="3952" y="929"/>
                    </a:lnTo>
                    <a:lnTo>
                      <a:pt x="3954" y="902"/>
                    </a:lnTo>
                    <a:lnTo>
                      <a:pt x="3956" y="874"/>
                    </a:lnTo>
                    <a:lnTo>
                      <a:pt x="3958" y="845"/>
                    </a:lnTo>
                    <a:lnTo>
                      <a:pt x="3960" y="816"/>
                    </a:lnTo>
                    <a:lnTo>
                      <a:pt x="3962" y="787"/>
                    </a:lnTo>
                    <a:lnTo>
                      <a:pt x="3964" y="759"/>
                    </a:lnTo>
                    <a:lnTo>
                      <a:pt x="3965" y="731"/>
                    </a:lnTo>
                    <a:lnTo>
                      <a:pt x="3967" y="705"/>
                    </a:lnTo>
                    <a:lnTo>
                      <a:pt x="3968" y="680"/>
                    </a:lnTo>
                    <a:lnTo>
                      <a:pt x="3970" y="657"/>
                    </a:lnTo>
                    <a:lnTo>
                      <a:pt x="3971" y="637"/>
                    </a:lnTo>
                    <a:lnTo>
                      <a:pt x="3972" y="619"/>
                    </a:lnTo>
                    <a:lnTo>
                      <a:pt x="3972" y="605"/>
                    </a:lnTo>
                    <a:lnTo>
                      <a:pt x="3973" y="594"/>
                    </a:lnTo>
                    <a:lnTo>
                      <a:pt x="3973" y="587"/>
                    </a:lnTo>
                    <a:lnTo>
                      <a:pt x="3973" y="584"/>
                    </a:lnTo>
                    <a:lnTo>
                      <a:pt x="3950" y="596"/>
                    </a:lnTo>
                    <a:lnTo>
                      <a:pt x="3935" y="600"/>
                    </a:lnTo>
                    <a:lnTo>
                      <a:pt x="3921" y="600"/>
                    </a:lnTo>
                    <a:lnTo>
                      <a:pt x="3909" y="596"/>
                    </a:lnTo>
                    <a:lnTo>
                      <a:pt x="3899" y="585"/>
                    </a:lnTo>
                    <a:lnTo>
                      <a:pt x="3891" y="566"/>
                    </a:lnTo>
                    <a:lnTo>
                      <a:pt x="3883" y="541"/>
                    </a:lnTo>
                    <a:lnTo>
                      <a:pt x="3877" y="512"/>
                    </a:lnTo>
                    <a:lnTo>
                      <a:pt x="3869" y="491"/>
                    </a:lnTo>
                    <a:lnTo>
                      <a:pt x="3859" y="479"/>
                    </a:lnTo>
                    <a:lnTo>
                      <a:pt x="3846" y="472"/>
                    </a:lnTo>
                    <a:lnTo>
                      <a:pt x="3832" y="468"/>
                    </a:lnTo>
                    <a:lnTo>
                      <a:pt x="3819" y="464"/>
                    </a:lnTo>
                    <a:lnTo>
                      <a:pt x="3808" y="456"/>
                    </a:lnTo>
                    <a:lnTo>
                      <a:pt x="3805" y="452"/>
                    </a:lnTo>
                    <a:lnTo>
                      <a:pt x="3787" y="438"/>
                    </a:lnTo>
                    <a:lnTo>
                      <a:pt x="3764" y="433"/>
                    </a:lnTo>
                    <a:lnTo>
                      <a:pt x="3743" y="434"/>
                    </a:lnTo>
                    <a:lnTo>
                      <a:pt x="3734" y="435"/>
                    </a:lnTo>
                    <a:lnTo>
                      <a:pt x="3742" y="480"/>
                    </a:lnTo>
                    <a:lnTo>
                      <a:pt x="3750" y="523"/>
                    </a:lnTo>
                    <a:lnTo>
                      <a:pt x="3756" y="564"/>
                    </a:lnTo>
                    <a:lnTo>
                      <a:pt x="3762" y="603"/>
                    </a:lnTo>
                    <a:lnTo>
                      <a:pt x="3766" y="640"/>
                    </a:lnTo>
                    <a:lnTo>
                      <a:pt x="3770" y="676"/>
                    </a:lnTo>
                    <a:lnTo>
                      <a:pt x="3772" y="710"/>
                    </a:lnTo>
                    <a:lnTo>
                      <a:pt x="3774" y="741"/>
                    </a:lnTo>
                    <a:lnTo>
                      <a:pt x="3775" y="772"/>
                    </a:lnTo>
                    <a:lnTo>
                      <a:pt x="3775" y="800"/>
                    </a:lnTo>
                    <a:lnTo>
                      <a:pt x="3775" y="827"/>
                    </a:lnTo>
                    <a:lnTo>
                      <a:pt x="3774" y="853"/>
                    </a:lnTo>
                    <a:lnTo>
                      <a:pt x="3772" y="877"/>
                    </a:lnTo>
                    <a:lnTo>
                      <a:pt x="3770" y="899"/>
                    </a:lnTo>
                    <a:lnTo>
                      <a:pt x="3767" y="920"/>
                    </a:lnTo>
                    <a:lnTo>
                      <a:pt x="3765" y="940"/>
                    </a:lnTo>
                    <a:lnTo>
                      <a:pt x="3761" y="958"/>
                    </a:lnTo>
                    <a:lnTo>
                      <a:pt x="3758" y="974"/>
                    </a:lnTo>
                    <a:lnTo>
                      <a:pt x="3754" y="990"/>
                    </a:lnTo>
                    <a:lnTo>
                      <a:pt x="3750" y="1004"/>
                    </a:lnTo>
                    <a:lnTo>
                      <a:pt x="3746" y="1040"/>
                    </a:lnTo>
                    <a:lnTo>
                      <a:pt x="3742" y="1070"/>
                    </a:lnTo>
                    <a:lnTo>
                      <a:pt x="3738" y="1094"/>
                    </a:lnTo>
                    <a:lnTo>
                      <a:pt x="3734" y="1113"/>
                    </a:lnTo>
                    <a:lnTo>
                      <a:pt x="3729" y="1129"/>
                    </a:lnTo>
                    <a:lnTo>
                      <a:pt x="3724" y="1142"/>
                    </a:lnTo>
                    <a:lnTo>
                      <a:pt x="3716" y="1154"/>
                    </a:lnTo>
                    <a:lnTo>
                      <a:pt x="3707" y="1166"/>
                    </a:lnTo>
                    <a:lnTo>
                      <a:pt x="3696" y="1178"/>
                    </a:lnTo>
                    <a:lnTo>
                      <a:pt x="3682" y="1192"/>
                    </a:lnTo>
                    <a:lnTo>
                      <a:pt x="3678" y="1196"/>
                    </a:lnTo>
                    <a:lnTo>
                      <a:pt x="3662" y="1204"/>
                    </a:lnTo>
                    <a:lnTo>
                      <a:pt x="3629" y="1214"/>
                    </a:lnTo>
                    <a:lnTo>
                      <a:pt x="3582" y="1224"/>
                    </a:lnTo>
                    <a:lnTo>
                      <a:pt x="3522" y="1234"/>
                    </a:lnTo>
                    <a:lnTo>
                      <a:pt x="3451" y="1244"/>
                    </a:lnTo>
                    <a:lnTo>
                      <a:pt x="3371" y="1254"/>
                    </a:lnTo>
                    <a:lnTo>
                      <a:pt x="3282" y="1263"/>
                    </a:lnTo>
                    <a:lnTo>
                      <a:pt x="3187" y="1272"/>
                    </a:lnTo>
                    <a:lnTo>
                      <a:pt x="3087" y="1280"/>
                    </a:lnTo>
                    <a:lnTo>
                      <a:pt x="2985" y="1287"/>
                    </a:lnTo>
                    <a:lnTo>
                      <a:pt x="2880" y="1293"/>
                    </a:lnTo>
                    <a:lnTo>
                      <a:pt x="2776" y="1297"/>
                    </a:lnTo>
                    <a:lnTo>
                      <a:pt x="2673" y="1300"/>
                    </a:lnTo>
                    <a:lnTo>
                      <a:pt x="2573" y="1300"/>
                    </a:lnTo>
                    <a:lnTo>
                      <a:pt x="2478" y="1299"/>
                    </a:lnTo>
                    <a:lnTo>
                      <a:pt x="2389" y="1295"/>
                    </a:lnTo>
                    <a:lnTo>
                      <a:pt x="2308" y="1288"/>
                    </a:lnTo>
                    <a:lnTo>
                      <a:pt x="2237" y="1279"/>
                    </a:lnTo>
                    <a:lnTo>
                      <a:pt x="2177" y="1267"/>
                    </a:lnTo>
                    <a:lnTo>
                      <a:pt x="2129" y="1251"/>
                    </a:lnTo>
                    <a:lnTo>
                      <a:pt x="2090" y="1235"/>
                    </a:lnTo>
                    <a:lnTo>
                      <a:pt x="2051" y="1220"/>
                    </a:lnTo>
                    <a:lnTo>
                      <a:pt x="2015" y="1208"/>
                    </a:lnTo>
                    <a:lnTo>
                      <a:pt x="1979" y="1197"/>
                    </a:lnTo>
                    <a:lnTo>
                      <a:pt x="1946" y="1187"/>
                    </a:lnTo>
                    <a:lnTo>
                      <a:pt x="1914" y="1180"/>
                    </a:lnTo>
                    <a:lnTo>
                      <a:pt x="1884" y="1173"/>
                    </a:lnTo>
                    <a:lnTo>
                      <a:pt x="1856" y="1168"/>
                    </a:lnTo>
                    <a:lnTo>
                      <a:pt x="1829" y="1164"/>
                    </a:lnTo>
                    <a:lnTo>
                      <a:pt x="1805" y="1161"/>
                    </a:lnTo>
                    <a:lnTo>
                      <a:pt x="1783" y="1158"/>
                    </a:lnTo>
                    <a:lnTo>
                      <a:pt x="1762" y="1157"/>
                    </a:lnTo>
                    <a:lnTo>
                      <a:pt x="1744" y="1156"/>
                    </a:lnTo>
                    <a:lnTo>
                      <a:pt x="1728" y="1156"/>
                    </a:lnTo>
                    <a:lnTo>
                      <a:pt x="1715" y="1156"/>
                    </a:lnTo>
                    <a:lnTo>
                      <a:pt x="1703" y="1156"/>
                    </a:lnTo>
                    <a:lnTo>
                      <a:pt x="1695" y="1156"/>
                    </a:lnTo>
                    <a:lnTo>
                      <a:pt x="1688" y="1157"/>
                    </a:lnTo>
                    <a:lnTo>
                      <a:pt x="1683" y="1157"/>
                    </a:lnTo>
                    <a:lnTo>
                      <a:pt x="1660" y="1176"/>
                    </a:lnTo>
                    <a:lnTo>
                      <a:pt x="1644" y="1188"/>
                    </a:lnTo>
                    <a:lnTo>
                      <a:pt x="1633" y="1192"/>
                    </a:lnTo>
                    <a:lnTo>
                      <a:pt x="1626" y="1189"/>
                    </a:lnTo>
                    <a:lnTo>
                      <a:pt x="1623" y="1177"/>
                    </a:lnTo>
                    <a:lnTo>
                      <a:pt x="1622" y="1157"/>
                    </a:lnTo>
                    <a:lnTo>
                      <a:pt x="1622" y="1135"/>
                    </a:lnTo>
                    <a:lnTo>
                      <a:pt x="1621" y="1122"/>
                    </a:lnTo>
                    <a:lnTo>
                      <a:pt x="1618" y="1106"/>
                    </a:lnTo>
                    <a:lnTo>
                      <a:pt x="1612" y="1087"/>
                    </a:lnTo>
                    <a:lnTo>
                      <a:pt x="1605" y="1065"/>
                    </a:lnTo>
                    <a:lnTo>
                      <a:pt x="1597" y="1040"/>
                    </a:lnTo>
                    <a:lnTo>
                      <a:pt x="1587" y="1014"/>
                    </a:lnTo>
                    <a:lnTo>
                      <a:pt x="1576" y="986"/>
                    </a:lnTo>
                    <a:lnTo>
                      <a:pt x="1564" y="956"/>
                    </a:lnTo>
                    <a:lnTo>
                      <a:pt x="1552" y="926"/>
                    </a:lnTo>
                    <a:lnTo>
                      <a:pt x="1539" y="896"/>
                    </a:lnTo>
                    <a:lnTo>
                      <a:pt x="1526" y="866"/>
                    </a:lnTo>
                    <a:lnTo>
                      <a:pt x="1513" y="836"/>
                    </a:lnTo>
                    <a:lnTo>
                      <a:pt x="1501" y="1256"/>
                    </a:lnTo>
                    <a:lnTo>
                      <a:pt x="1496" y="1265"/>
                    </a:lnTo>
                    <a:lnTo>
                      <a:pt x="1490" y="1270"/>
                    </a:lnTo>
                    <a:lnTo>
                      <a:pt x="1482" y="1279"/>
                    </a:lnTo>
                    <a:lnTo>
                      <a:pt x="1468" y="1297"/>
                    </a:lnTo>
                    <a:lnTo>
                      <a:pt x="1457" y="1312"/>
                    </a:lnTo>
                    <a:lnTo>
                      <a:pt x="1450" y="1326"/>
                    </a:lnTo>
                    <a:lnTo>
                      <a:pt x="1445" y="1341"/>
                    </a:lnTo>
                    <a:lnTo>
                      <a:pt x="1442" y="1357"/>
                    </a:lnTo>
                    <a:lnTo>
                      <a:pt x="1441" y="1376"/>
                    </a:lnTo>
                    <a:lnTo>
                      <a:pt x="1440" y="1400"/>
                    </a:lnTo>
                    <a:lnTo>
                      <a:pt x="1440" y="1416"/>
                    </a:lnTo>
                    <a:lnTo>
                      <a:pt x="1440" y="1434"/>
                    </a:lnTo>
                    <a:lnTo>
                      <a:pt x="1439" y="1452"/>
                    </a:lnTo>
                    <a:lnTo>
                      <a:pt x="1438" y="1472"/>
                    </a:lnTo>
                    <a:lnTo>
                      <a:pt x="1436" y="1492"/>
                    </a:lnTo>
                    <a:lnTo>
                      <a:pt x="1434" y="1513"/>
                    </a:lnTo>
                    <a:lnTo>
                      <a:pt x="1431" y="1535"/>
                    </a:lnTo>
                    <a:lnTo>
                      <a:pt x="1428" y="1556"/>
                    </a:lnTo>
                    <a:lnTo>
                      <a:pt x="1424" y="1578"/>
                    </a:lnTo>
                    <a:lnTo>
                      <a:pt x="1420" y="1599"/>
                    </a:lnTo>
                    <a:lnTo>
                      <a:pt x="1415" y="1620"/>
                    </a:lnTo>
                    <a:lnTo>
                      <a:pt x="1410" y="1641"/>
                    </a:lnTo>
                    <a:lnTo>
                      <a:pt x="1404" y="1661"/>
                    </a:lnTo>
                    <a:lnTo>
                      <a:pt x="1398" y="1679"/>
                    </a:lnTo>
                    <a:lnTo>
                      <a:pt x="1392" y="1697"/>
                    </a:lnTo>
                    <a:lnTo>
                      <a:pt x="1385" y="1714"/>
                    </a:lnTo>
                    <a:lnTo>
                      <a:pt x="1380" y="1725"/>
                    </a:lnTo>
                    <a:lnTo>
                      <a:pt x="1374" y="1737"/>
                    </a:lnTo>
                    <a:lnTo>
                      <a:pt x="1369" y="1751"/>
                    </a:lnTo>
                    <a:lnTo>
                      <a:pt x="1363" y="1767"/>
                    </a:lnTo>
                    <a:lnTo>
                      <a:pt x="1358" y="1783"/>
                    </a:lnTo>
                    <a:lnTo>
                      <a:pt x="1354" y="1801"/>
                    </a:lnTo>
                    <a:lnTo>
                      <a:pt x="1350" y="1820"/>
                    </a:lnTo>
                    <a:lnTo>
                      <a:pt x="1346" y="1840"/>
                    </a:lnTo>
                    <a:lnTo>
                      <a:pt x="1343" y="1861"/>
                    </a:lnTo>
                    <a:lnTo>
                      <a:pt x="1340" y="1883"/>
                    </a:lnTo>
                    <a:lnTo>
                      <a:pt x="1338" y="1906"/>
                    </a:lnTo>
                    <a:lnTo>
                      <a:pt x="1336" y="1929"/>
                    </a:lnTo>
                    <a:lnTo>
                      <a:pt x="1335" y="1952"/>
                    </a:lnTo>
                    <a:lnTo>
                      <a:pt x="1335" y="1976"/>
                    </a:lnTo>
                    <a:lnTo>
                      <a:pt x="1336" y="2000"/>
                    </a:lnTo>
                    <a:lnTo>
                      <a:pt x="1337" y="2024"/>
                    </a:lnTo>
                    <a:lnTo>
                      <a:pt x="1339" y="2049"/>
                    </a:lnTo>
                    <a:lnTo>
                      <a:pt x="1342" y="2073"/>
                    </a:lnTo>
                    <a:lnTo>
                      <a:pt x="1347" y="2097"/>
                    </a:lnTo>
                    <a:lnTo>
                      <a:pt x="1352" y="2121"/>
                    </a:lnTo>
                    <a:lnTo>
                      <a:pt x="1358" y="2144"/>
                    </a:lnTo>
                    <a:lnTo>
                      <a:pt x="1368" y="2178"/>
                    </a:lnTo>
                    <a:lnTo>
                      <a:pt x="1379" y="2209"/>
                    </a:lnTo>
                    <a:lnTo>
                      <a:pt x="1391" y="2237"/>
                    </a:lnTo>
                    <a:lnTo>
                      <a:pt x="1402" y="2261"/>
                    </a:lnTo>
                    <a:lnTo>
                      <a:pt x="1413" y="2283"/>
                    </a:lnTo>
                    <a:lnTo>
                      <a:pt x="1423" y="2301"/>
                    </a:lnTo>
                    <a:lnTo>
                      <a:pt x="1433" y="2318"/>
                    </a:lnTo>
                    <a:lnTo>
                      <a:pt x="1441" y="2332"/>
                    </a:lnTo>
                    <a:lnTo>
                      <a:pt x="1449" y="2344"/>
                    </a:lnTo>
                    <a:lnTo>
                      <a:pt x="1455" y="2354"/>
                    </a:lnTo>
                    <a:lnTo>
                      <a:pt x="1459" y="2363"/>
                    </a:lnTo>
                    <a:lnTo>
                      <a:pt x="1462" y="2371"/>
                    </a:lnTo>
                    <a:lnTo>
                      <a:pt x="1462" y="2375"/>
                    </a:lnTo>
                    <a:lnTo>
                      <a:pt x="1465" y="2388"/>
                    </a:lnTo>
                    <a:lnTo>
                      <a:pt x="1473" y="2400"/>
                    </a:lnTo>
                    <a:lnTo>
                      <a:pt x="1486" y="2411"/>
                    </a:lnTo>
                    <a:lnTo>
                      <a:pt x="1505" y="2420"/>
                    </a:lnTo>
                    <a:lnTo>
                      <a:pt x="1500" y="1260"/>
                    </a:lnTo>
                    <a:lnTo>
                      <a:pt x="1505" y="2420"/>
                    </a:lnTo>
                    <a:lnTo>
                      <a:pt x="1531" y="2427"/>
                    </a:lnTo>
                    <a:lnTo>
                      <a:pt x="1563" y="2430"/>
                    </a:lnTo>
                    <a:lnTo>
                      <a:pt x="1578" y="2431"/>
                    </a:lnTo>
                    <a:lnTo>
                      <a:pt x="1599" y="2429"/>
                    </a:lnTo>
                    <a:lnTo>
                      <a:pt x="1619" y="2424"/>
                    </a:lnTo>
                    <a:lnTo>
                      <a:pt x="1637" y="2417"/>
                    </a:lnTo>
                    <a:lnTo>
                      <a:pt x="1654" y="2407"/>
                    </a:lnTo>
                    <a:lnTo>
                      <a:pt x="1670" y="2395"/>
                    </a:lnTo>
                    <a:lnTo>
                      <a:pt x="1685" y="2381"/>
                    </a:lnTo>
                    <a:lnTo>
                      <a:pt x="1699" y="2365"/>
                    </a:lnTo>
                    <a:lnTo>
                      <a:pt x="1712" y="2349"/>
                    </a:lnTo>
                    <a:lnTo>
                      <a:pt x="1726" y="2332"/>
                    </a:lnTo>
                    <a:lnTo>
                      <a:pt x="1739" y="2314"/>
                    </a:lnTo>
                    <a:lnTo>
                      <a:pt x="1752" y="2296"/>
                    </a:lnTo>
                    <a:lnTo>
                      <a:pt x="1755" y="2293"/>
                    </a:lnTo>
                    <a:lnTo>
                      <a:pt x="1769" y="2275"/>
                    </a:lnTo>
                    <a:lnTo>
                      <a:pt x="1784" y="2262"/>
                    </a:lnTo>
                    <a:lnTo>
                      <a:pt x="1800" y="2251"/>
                    </a:lnTo>
                    <a:lnTo>
                      <a:pt x="1817" y="2244"/>
                    </a:lnTo>
                    <a:lnTo>
                      <a:pt x="1834" y="2238"/>
                    </a:lnTo>
                    <a:lnTo>
                      <a:pt x="1852" y="2235"/>
                    </a:lnTo>
                    <a:lnTo>
                      <a:pt x="1872" y="2233"/>
                    </a:lnTo>
                    <a:lnTo>
                      <a:pt x="1893" y="2232"/>
                    </a:lnTo>
                    <a:lnTo>
                      <a:pt x="1948" y="2232"/>
                    </a:lnTo>
                    <a:lnTo>
                      <a:pt x="1965" y="2231"/>
                    </a:lnTo>
                    <a:lnTo>
                      <a:pt x="1982" y="2228"/>
                    </a:lnTo>
                    <a:lnTo>
                      <a:pt x="2000" y="2222"/>
                    </a:lnTo>
                    <a:lnTo>
                      <a:pt x="2018" y="2215"/>
                    </a:lnTo>
                    <a:lnTo>
                      <a:pt x="2036" y="2207"/>
                    </a:lnTo>
                    <a:lnTo>
                      <a:pt x="2054" y="2197"/>
                    </a:lnTo>
                    <a:lnTo>
                      <a:pt x="2072" y="2187"/>
                    </a:lnTo>
                    <a:lnTo>
                      <a:pt x="2090" y="2176"/>
                    </a:lnTo>
                    <a:lnTo>
                      <a:pt x="2109" y="2164"/>
                    </a:lnTo>
                    <a:lnTo>
                      <a:pt x="2127" y="2153"/>
                    </a:lnTo>
                    <a:lnTo>
                      <a:pt x="2146" y="2142"/>
                    </a:lnTo>
                    <a:lnTo>
                      <a:pt x="2164" y="2131"/>
                    </a:lnTo>
                    <a:lnTo>
                      <a:pt x="2182" y="2121"/>
                    </a:lnTo>
                    <a:lnTo>
                      <a:pt x="2201" y="2111"/>
                    </a:lnTo>
                    <a:lnTo>
                      <a:pt x="2219" y="2103"/>
                    </a:lnTo>
                    <a:lnTo>
                      <a:pt x="2229" y="2100"/>
                    </a:lnTo>
                    <a:lnTo>
                      <a:pt x="2244" y="2096"/>
                    </a:lnTo>
                    <a:lnTo>
                      <a:pt x="2262" y="2095"/>
                    </a:lnTo>
                    <a:lnTo>
                      <a:pt x="2283" y="2095"/>
                    </a:lnTo>
                    <a:lnTo>
                      <a:pt x="2305" y="2097"/>
                    </a:lnTo>
                    <a:lnTo>
                      <a:pt x="2329" y="2101"/>
                    </a:lnTo>
                    <a:lnTo>
                      <a:pt x="2355" y="2107"/>
                    </a:lnTo>
                    <a:lnTo>
                      <a:pt x="2381" y="2113"/>
                    </a:lnTo>
                    <a:lnTo>
                      <a:pt x="2407" y="2120"/>
                    </a:lnTo>
                    <a:lnTo>
                      <a:pt x="2433" y="2129"/>
                    </a:lnTo>
                    <a:lnTo>
                      <a:pt x="2460" y="2137"/>
                    </a:lnTo>
                    <a:lnTo>
                      <a:pt x="2485" y="2146"/>
                    </a:lnTo>
                    <a:lnTo>
                      <a:pt x="2509" y="2155"/>
                    </a:lnTo>
                    <a:lnTo>
                      <a:pt x="2532" y="2163"/>
                    </a:lnTo>
                    <a:lnTo>
                      <a:pt x="2553" y="2171"/>
                    </a:lnTo>
                    <a:lnTo>
                      <a:pt x="2572" y="2179"/>
                    </a:lnTo>
                    <a:lnTo>
                      <a:pt x="2588" y="2186"/>
                    </a:lnTo>
                    <a:lnTo>
                      <a:pt x="2602" y="2191"/>
                    </a:lnTo>
                    <a:lnTo>
                      <a:pt x="2612" y="2195"/>
                    </a:lnTo>
                    <a:lnTo>
                      <a:pt x="2618" y="2198"/>
                    </a:lnTo>
                    <a:lnTo>
                      <a:pt x="2620" y="2199"/>
                    </a:lnTo>
                    <a:lnTo>
                      <a:pt x="2653" y="2201"/>
                    </a:lnTo>
                    <a:lnTo>
                      <a:pt x="2677" y="2203"/>
                    </a:lnTo>
                    <a:lnTo>
                      <a:pt x="2696" y="2205"/>
                    </a:lnTo>
                    <a:lnTo>
                      <a:pt x="2711" y="2207"/>
                    </a:lnTo>
                    <a:lnTo>
                      <a:pt x="2725" y="2211"/>
                    </a:lnTo>
                    <a:lnTo>
                      <a:pt x="2740" y="2215"/>
                    </a:lnTo>
                    <a:lnTo>
                      <a:pt x="2758" y="2221"/>
                    </a:lnTo>
                    <a:lnTo>
                      <a:pt x="2784" y="2233"/>
                    </a:lnTo>
                    <a:lnTo>
                      <a:pt x="2806" y="2249"/>
                    </a:lnTo>
                    <a:lnTo>
                      <a:pt x="2824" y="2265"/>
                    </a:lnTo>
                    <a:lnTo>
                      <a:pt x="2836" y="2278"/>
                    </a:lnTo>
                    <a:lnTo>
                      <a:pt x="2842" y="2286"/>
                    </a:lnTo>
                    <a:lnTo>
                      <a:pt x="2843" y="2286"/>
                    </a:lnTo>
                    <a:lnTo>
                      <a:pt x="2862" y="2278"/>
                    </a:lnTo>
                    <a:lnTo>
                      <a:pt x="2881" y="2271"/>
                    </a:lnTo>
                    <a:lnTo>
                      <a:pt x="2901" y="2263"/>
                    </a:lnTo>
                    <a:lnTo>
                      <a:pt x="2920" y="2256"/>
                    </a:lnTo>
                    <a:lnTo>
                      <a:pt x="2941" y="2249"/>
                    </a:lnTo>
                    <a:lnTo>
                      <a:pt x="2961" y="2242"/>
                    </a:lnTo>
                    <a:lnTo>
                      <a:pt x="2981" y="2236"/>
                    </a:lnTo>
                    <a:lnTo>
                      <a:pt x="3002" y="2230"/>
                    </a:lnTo>
                    <a:lnTo>
                      <a:pt x="3022" y="2225"/>
                    </a:lnTo>
                    <a:lnTo>
                      <a:pt x="3042" y="2221"/>
                    </a:lnTo>
                    <a:lnTo>
                      <a:pt x="3062" y="2216"/>
                    </a:lnTo>
                    <a:lnTo>
                      <a:pt x="3082" y="2213"/>
                    </a:lnTo>
                    <a:lnTo>
                      <a:pt x="3101" y="2210"/>
                    </a:lnTo>
                    <a:lnTo>
                      <a:pt x="3120" y="2208"/>
                    </a:lnTo>
                    <a:lnTo>
                      <a:pt x="3138" y="2207"/>
                    </a:lnTo>
                    <a:lnTo>
                      <a:pt x="3156" y="2206"/>
                    </a:lnTo>
                    <a:lnTo>
                      <a:pt x="3173" y="2207"/>
                    </a:lnTo>
                    <a:lnTo>
                      <a:pt x="3190" y="2208"/>
                    </a:lnTo>
                    <a:lnTo>
                      <a:pt x="3204" y="2210"/>
                    </a:lnTo>
                    <a:lnTo>
                      <a:pt x="3211" y="2211"/>
                    </a:lnTo>
                    <a:lnTo>
                      <a:pt x="3218" y="2213"/>
                    </a:lnTo>
                    <a:lnTo>
                      <a:pt x="3225" y="2215"/>
                    </a:lnTo>
                    <a:lnTo>
                      <a:pt x="3244" y="2195"/>
                    </a:lnTo>
                    <a:lnTo>
                      <a:pt x="3258" y="2181"/>
                    </a:lnTo>
                    <a:lnTo>
                      <a:pt x="3271" y="2172"/>
                    </a:lnTo>
                    <a:lnTo>
                      <a:pt x="3285" y="2166"/>
                    </a:lnTo>
                    <a:lnTo>
                      <a:pt x="3303" y="2161"/>
                    </a:lnTo>
                    <a:lnTo>
                      <a:pt x="3327" y="2157"/>
                    </a:lnTo>
                    <a:lnTo>
                      <a:pt x="3337" y="2155"/>
                    </a:lnTo>
                    <a:lnTo>
                      <a:pt x="3367" y="2149"/>
                    </a:lnTo>
                    <a:lnTo>
                      <a:pt x="3392" y="2143"/>
                    </a:lnTo>
                    <a:lnTo>
                      <a:pt x="3411" y="2134"/>
                    </a:lnTo>
                    <a:lnTo>
                      <a:pt x="3425" y="2123"/>
                    </a:lnTo>
                    <a:lnTo>
                      <a:pt x="3433" y="2108"/>
                    </a:lnTo>
                    <a:lnTo>
                      <a:pt x="3436" y="2089"/>
                    </a:lnTo>
                    <a:lnTo>
                      <a:pt x="3437" y="2071"/>
                    </a:lnTo>
                    <a:lnTo>
                      <a:pt x="3440" y="2049"/>
                    </a:lnTo>
                    <a:lnTo>
                      <a:pt x="3445" y="2023"/>
                    </a:lnTo>
                    <a:lnTo>
                      <a:pt x="3450" y="1997"/>
                    </a:lnTo>
                    <a:lnTo>
                      <a:pt x="3455" y="1971"/>
                    </a:lnTo>
                    <a:lnTo>
                      <a:pt x="3460" y="1948"/>
                    </a:lnTo>
                    <a:lnTo>
                      <a:pt x="3465" y="1929"/>
                    </a:lnTo>
                    <a:lnTo>
                      <a:pt x="3468" y="1917"/>
                    </a:lnTo>
                    <a:lnTo>
                      <a:pt x="3469" y="1912"/>
                    </a:lnTo>
                    <a:lnTo>
                      <a:pt x="3480" y="1943"/>
                    </a:lnTo>
                    <a:lnTo>
                      <a:pt x="3490" y="1970"/>
                    </a:lnTo>
                    <a:lnTo>
                      <a:pt x="3499" y="1994"/>
                    </a:lnTo>
                    <a:lnTo>
                      <a:pt x="3507" y="2015"/>
                    </a:lnTo>
                    <a:lnTo>
                      <a:pt x="3515" y="2033"/>
                    </a:lnTo>
                    <a:lnTo>
                      <a:pt x="3523" y="2048"/>
                    </a:lnTo>
                    <a:lnTo>
                      <a:pt x="3531" y="2062"/>
                    </a:lnTo>
                    <a:lnTo>
                      <a:pt x="3540" y="2074"/>
                    </a:lnTo>
                    <a:lnTo>
                      <a:pt x="3550" y="2086"/>
                    </a:lnTo>
                    <a:lnTo>
                      <a:pt x="3561" y="2096"/>
                    </a:lnTo>
                    <a:lnTo>
                      <a:pt x="3573" y="2106"/>
                    </a:lnTo>
                    <a:lnTo>
                      <a:pt x="3587" y="2117"/>
                    </a:lnTo>
                    <a:lnTo>
                      <a:pt x="3604" y="2128"/>
                    </a:lnTo>
                    <a:lnTo>
                      <a:pt x="3622" y="2139"/>
                    </a:lnTo>
                    <a:lnTo>
                      <a:pt x="3644" y="2153"/>
                    </a:lnTo>
                    <a:lnTo>
                      <a:pt x="3656" y="2160"/>
                    </a:lnTo>
                    <a:lnTo>
                      <a:pt x="3682" y="2177"/>
                    </a:lnTo>
                    <a:lnTo>
                      <a:pt x="3706" y="2194"/>
                    </a:lnTo>
                    <a:lnTo>
                      <a:pt x="3728" y="2211"/>
                    </a:lnTo>
                    <a:lnTo>
                      <a:pt x="3748" y="2229"/>
                    </a:lnTo>
                    <a:lnTo>
                      <a:pt x="3767" y="2246"/>
                    </a:lnTo>
                    <a:lnTo>
                      <a:pt x="3784" y="2263"/>
                    </a:lnTo>
                    <a:lnTo>
                      <a:pt x="3800" y="2279"/>
                    </a:lnTo>
                    <a:lnTo>
                      <a:pt x="3815" y="2295"/>
                    </a:lnTo>
                    <a:lnTo>
                      <a:pt x="3828" y="2308"/>
                    </a:lnTo>
                    <a:lnTo>
                      <a:pt x="3840" y="2321"/>
                    </a:lnTo>
                    <a:lnTo>
                      <a:pt x="3850" y="2331"/>
                    </a:lnTo>
                    <a:lnTo>
                      <a:pt x="3859" y="2339"/>
                    </a:lnTo>
                    <a:lnTo>
                      <a:pt x="3867" y="2345"/>
                    </a:lnTo>
                    <a:lnTo>
                      <a:pt x="3874" y="2348"/>
                    </a:lnTo>
                    <a:lnTo>
                      <a:pt x="3877" y="2348"/>
                    </a:lnTo>
                    <a:lnTo>
                      <a:pt x="3885" y="2346"/>
                    </a:lnTo>
                    <a:lnTo>
                      <a:pt x="3895" y="2339"/>
                    </a:lnTo>
                    <a:lnTo>
                      <a:pt x="3908" y="2330"/>
                    </a:lnTo>
                    <a:lnTo>
                      <a:pt x="3921" y="2317"/>
                    </a:lnTo>
                    <a:lnTo>
                      <a:pt x="3936" y="2302"/>
                    </a:lnTo>
                    <a:lnTo>
                      <a:pt x="3951" y="2285"/>
                    </a:lnTo>
                    <a:lnTo>
                      <a:pt x="3967" y="2266"/>
                    </a:lnTo>
                    <a:lnTo>
                      <a:pt x="3983" y="2247"/>
                    </a:lnTo>
                    <a:lnTo>
                      <a:pt x="3998" y="2227"/>
                    </a:lnTo>
                    <a:lnTo>
                      <a:pt x="4013" y="2208"/>
                    </a:lnTo>
                    <a:lnTo>
                      <a:pt x="4028" y="2189"/>
                    </a:lnTo>
                    <a:lnTo>
                      <a:pt x="4037" y="2177"/>
                    </a:lnTo>
                    <a:lnTo>
                      <a:pt x="4053" y="2155"/>
                    </a:lnTo>
                    <a:lnTo>
                      <a:pt x="4069" y="2132"/>
                    </a:lnTo>
                    <a:lnTo>
                      <a:pt x="4085" y="2110"/>
                    </a:lnTo>
                    <a:lnTo>
                      <a:pt x="4100" y="2089"/>
                    </a:lnTo>
                    <a:lnTo>
                      <a:pt x="4114" y="2070"/>
                    </a:lnTo>
                    <a:lnTo>
                      <a:pt x="4125" y="2053"/>
                    </a:lnTo>
                    <a:lnTo>
                      <a:pt x="4134" y="2040"/>
                    </a:lnTo>
                    <a:lnTo>
                      <a:pt x="4140" y="2031"/>
                    </a:lnTo>
                    <a:lnTo>
                      <a:pt x="4143" y="2026"/>
                    </a:lnTo>
                    <a:lnTo>
                      <a:pt x="4137" y="2002"/>
                    </a:lnTo>
                    <a:lnTo>
                      <a:pt x="4132" y="1979"/>
                    </a:lnTo>
                    <a:lnTo>
                      <a:pt x="4127" y="1957"/>
                    </a:lnTo>
                    <a:lnTo>
                      <a:pt x="4123" y="1936"/>
                    </a:lnTo>
                    <a:lnTo>
                      <a:pt x="4119" y="1916"/>
                    </a:lnTo>
                    <a:lnTo>
                      <a:pt x="4115" y="1898"/>
                    </a:lnTo>
                    <a:lnTo>
                      <a:pt x="4112" y="1881"/>
                    </a:lnTo>
                    <a:lnTo>
                      <a:pt x="4110" y="1866"/>
                    </a:lnTo>
                    <a:lnTo>
                      <a:pt x="4108" y="1857"/>
                    </a:lnTo>
                    <a:lnTo>
                      <a:pt x="4105" y="1837"/>
                    </a:lnTo>
                    <a:lnTo>
                      <a:pt x="4102" y="1816"/>
                    </a:lnTo>
                    <a:lnTo>
                      <a:pt x="4098" y="1796"/>
                    </a:lnTo>
                    <a:lnTo>
                      <a:pt x="4093" y="1775"/>
                    </a:lnTo>
                    <a:lnTo>
                      <a:pt x="4088" y="1754"/>
                    </a:lnTo>
                    <a:lnTo>
                      <a:pt x="4083" y="1733"/>
                    </a:lnTo>
                    <a:lnTo>
                      <a:pt x="4076" y="1712"/>
                    </a:lnTo>
                    <a:lnTo>
                      <a:pt x="4070" y="1692"/>
                    </a:lnTo>
                    <a:lnTo>
                      <a:pt x="4062" y="1672"/>
                    </a:lnTo>
                    <a:lnTo>
                      <a:pt x="4054" y="1653"/>
                    </a:lnTo>
                    <a:lnTo>
                      <a:pt x="4046" y="1634"/>
                    </a:lnTo>
                    <a:lnTo>
                      <a:pt x="4037" y="1616"/>
                    </a:lnTo>
                    <a:lnTo>
                      <a:pt x="4027" y="1599"/>
                    </a:lnTo>
                    <a:lnTo>
                      <a:pt x="4016" y="1583"/>
                    </a:lnTo>
                    <a:lnTo>
                      <a:pt x="4005" y="1568"/>
                    </a:lnTo>
                    <a:lnTo>
                      <a:pt x="3993" y="1554"/>
                    </a:lnTo>
                    <a:lnTo>
                      <a:pt x="3980" y="1541"/>
                    </a:lnTo>
                    <a:lnTo>
                      <a:pt x="3976" y="1538"/>
                    </a:lnTo>
                    <a:lnTo>
                      <a:pt x="3953" y="1518"/>
                    </a:lnTo>
                    <a:lnTo>
                      <a:pt x="3930" y="1498"/>
                    </a:lnTo>
                    <a:lnTo>
                      <a:pt x="3909" y="1480"/>
                    </a:lnTo>
                    <a:lnTo>
                      <a:pt x="3889" y="1463"/>
                    </a:lnTo>
                    <a:close/>
                  </a:path>
                </a:pathLst>
              </a:custGeom>
              <a:solidFill>
                <a:srgbClr val="C168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ZA"/>
              </a:p>
            </p:txBody>
          </p:sp>
        </p:grpSp>
        <p:sp>
          <p:nvSpPr>
            <p:cNvPr id="41995" name="Freeform 70"/>
            <p:cNvSpPr>
              <a:spLocks/>
            </p:cNvSpPr>
            <p:nvPr/>
          </p:nvSpPr>
          <p:spPr bwMode="auto">
            <a:xfrm>
              <a:off x="2463" y="219"/>
              <a:ext cx="361" cy="737"/>
            </a:xfrm>
            <a:custGeom>
              <a:avLst/>
              <a:gdLst>
                <a:gd name="T0" fmla="*/ 0 w 361"/>
                <a:gd name="T1" fmla="*/ 282 h 737"/>
                <a:gd name="T2" fmla="*/ 3 w 361"/>
                <a:gd name="T3" fmla="*/ 324 h 737"/>
                <a:gd name="T4" fmla="*/ 14 w 361"/>
                <a:gd name="T5" fmla="*/ 369 h 737"/>
                <a:gd name="T6" fmla="*/ 30 w 361"/>
                <a:gd name="T7" fmla="*/ 405 h 737"/>
                <a:gd name="T8" fmla="*/ 49 w 361"/>
                <a:gd name="T9" fmla="*/ 446 h 737"/>
                <a:gd name="T10" fmla="*/ 67 w 361"/>
                <a:gd name="T11" fmla="*/ 489 h 737"/>
                <a:gd name="T12" fmla="*/ 84 w 361"/>
                <a:gd name="T13" fmla="*/ 532 h 737"/>
                <a:gd name="T14" fmla="*/ 100 w 361"/>
                <a:gd name="T15" fmla="*/ 574 h 737"/>
                <a:gd name="T16" fmla="*/ 116 w 361"/>
                <a:gd name="T17" fmla="*/ 614 h 737"/>
                <a:gd name="T18" fmla="*/ 132 w 361"/>
                <a:gd name="T19" fmla="*/ 648 h 737"/>
                <a:gd name="T20" fmla="*/ 148 w 361"/>
                <a:gd name="T21" fmla="*/ 676 h 737"/>
                <a:gd name="T22" fmla="*/ 166 w 361"/>
                <a:gd name="T23" fmla="*/ 696 h 737"/>
                <a:gd name="T24" fmla="*/ 183 w 361"/>
                <a:gd name="T25" fmla="*/ 709 h 737"/>
                <a:gd name="T26" fmla="*/ 214 w 361"/>
                <a:gd name="T27" fmla="*/ 728 h 737"/>
                <a:gd name="T28" fmla="*/ 244 w 361"/>
                <a:gd name="T29" fmla="*/ 736 h 737"/>
                <a:gd name="T30" fmla="*/ 270 w 361"/>
                <a:gd name="T31" fmla="*/ 728 h 737"/>
                <a:gd name="T32" fmla="*/ 291 w 361"/>
                <a:gd name="T33" fmla="*/ 700 h 737"/>
                <a:gd name="T34" fmla="*/ 301 w 361"/>
                <a:gd name="T35" fmla="*/ 655 h 737"/>
                <a:gd name="T36" fmla="*/ 313 w 361"/>
                <a:gd name="T37" fmla="*/ 623 h 737"/>
                <a:gd name="T38" fmla="*/ 327 w 361"/>
                <a:gd name="T39" fmla="*/ 615 h 737"/>
                <a:gd name="T40" fmla="*/ 352 w 361"/>
                <a:gd name="T41" fmla="*/ 574 h 737"/>
                <a:gd name="T42" fmla="*/ 360 w 361"/>
                <a:gd name="T43" fmla="*/ 543 h 737"/>
                <a:gd name="T44" fmla="*/ 325 w 361"/>
                <a:gd name="T45" fmla="*/ 527 h 737"/>
                <a:gd name="T46" fmla="*/ 296 w 361"/>
                <a:gd name="T47" fmla="*/ 502 h 737"/>
                <a:gd name="T48" fmla="*/ 271 w 361"/>
                <a:gd name="T49" fmla="*/ 470 h 737"/>
                <a:gd name="T50" fmla="*/ 250 w 361"/>
                <a:gd name="T51" fmla="*/ 438 h 737"/>
                <a:gd name="T52" fmla="*/ 238 w 361"/>
                <a:gd name="T53" fmla="*/ 416 h 737"/>
                <a:gd name="T54" fmla="*/ 222 w 361"/>
                <a:gd name="T55" fmla="*/ 385 h 737"/>
                <a:gd name="T56" fmla="*/ 203 w 361"/>
                <a:gd name="T57" fmla="*/ 346 h 737"/>
                <a:gd name="T58" fmla="*/ 182 w 361"/>
                <a:gd name="T59" fmla="*/ 301 h 737"/>
                <a:gd name="T60" fmla="*/ 160 w 361"/>
                <a:gd name="T61" fmla="*/ 251 h 737"/>
                <a:gd name="T62" fmla="*/ 137 w 361"/>
                <a:gd name="T63" fmla="*/ 199 h 737"/>
                <a:gd name="T64" fmla="*/ 114 w 361"/>
                <a:gd name="T65" fmla="*/ 146 h 737"/>
                <a:gd name="T66" fmla="*/ 92 w 361"/>
                <a:gd name="T67" fmla="*/ 94 h 737"/>
                <a:gd name="T68" fmla="*/ 72 w 361"/>
                <a:gd name="T69" fmla="*/ 45 h 737"/>
                <a:gd name="T70" fmla="*/ 54 w 361"/>
                <a:gd name="T71" fmla="*/ 0 h 737"/>
                <a:gd name="T72" fmla="*/ 52 w 361"/>
                <a:gd name="T73" fmla="*/ 66 h 737"/>
                <a:gd name="T74" fmla="*/ 49 w 361"/>
                <a:gd name="T75" fmla="*/ 104 h 737"/>
                <a:gd name="T76" fmla="*/ 42 w 361"/>
                <a:gd name="T77" fmla="*/ 130 h 737"/>
                <a:gd name="T78" fmla="*/ 30 w 361"/>
                <a:gd name="T79" fmla="*/ 157 h 737"/>
                <a:gd name="T80" fmla="*/ 20 w 361"/>
                <a:gd name="T81" fmla="*/ 180 h 737"/>
                <a:gd name="T82" fmla="*/ 10 w 361"/>
                <a:gd name="T83" fmla="*/ 209 h 737"/>
                <a:gd name="T84" fmla="*/ 3 w 361"/>
                <a:gd name="T85" fmla="*/ 244 h 73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61"/>
                <a:gd name="T130" fmla="*/ 0 h 737"/>
                <a:gd name="T131" fmla="*/ 361 w 361"/>
                <a:gd name="T132" fmla="*/ 737 h 73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61" h="737">
                  <a:moveTo>
                    <a:pt x="0" y="262"/>
                  </a:moveTo>
                  <a:lnTo>
                    <a:pt x="0" y="282"/>
                  </a:lnTo>
                  <a:lnTo>
                    <a:pt x="0" y="303"/>
                  </a:lnTo>
                  <a:lnTo>
                    <a:pt x="3" y="324"/>
                  </a:lnTo>
                  <a:lnTo>
                    <a:pt x="7" y="347"/>
                  </a:lnTo>
                  <a:lnTo>
                    <a:pt x="14" y="369"/>
                  </a:lnTo>
                  <a:lnTo>
                    <a:pt x="23" y="392"/>
                  </a:lnTo>
                  <a:lnTo>
                    <a:pt x="30" y="405"/>
                  </a:lnTo>
                  <a:lnTo>
                    <a:pt x="40" y="425"/>
                  </a:lnTo>
                  <a:lnTo>
                    <a:pt x="49" y="446"/>
                  </a:lnTo>
                  <a:lnTo>
                    <a:pt x="58" y="467"/>
                  </a:lnTo>
                  <a:lnTo>
                    <a:pt x="67" y="489"/>
                  </a:lnTo>
                  <a:lnTo>
                    <a:pt x="76" y="511"/>
                  </a:lnTo>
                  <a:lnTo>
                    <a:pt x="84" y="532"/>
                  </a:lnTo>
                  <a:lnTo>
                    <a:pt x="92" y="554"/>
                  </a:lnTo>
                  <a:lnTo>
                    <a:pt x="100" y="574"/>
                  </a:lnTo>
                  <a:lnTo>
                    <a:pt x="108" y="595"/>
                  </a:lnTo>
                  <a:lnTo>
                    <a:pt x="116" y="614"/>
                  </a:lnTo>
                  <a:lnTo>
                    <a:pt x="124" y="632"/>
                  </a:lnTo>
                  <a:lnTo>
                    <a:pt x="132" y="648"/>
                  </a:lnTo>
                  <a:lnTo>
                    <a:pt x="140" y="663"/>
                  </a:lnTo>
                  <a:lnTo>
                    <a:pt x="148" y="676"/>
                  </a:lnTo>
                  <a:lnTo>
                    <a:pt x="157" y="687"/>
                  </a:lnTo>
                  <a:lnTo>
                    <a:pt x="166" y="696"/>
                  </a:lnTo>
                  <a:lnTo>
                    <a:pt x="167" y="697"/>
                  </a:lnTo>
                  <a:lnTo>
                    <a:pt x="183" y="709"/>
                  </a:lnTo>
                  <a:lnTo>
                    <a:pt x="199" y="720"/>
                  </a:lnTo>
                  <a:lnTo>
                    <a:pt x="214" y="728"/>
                  </a:lnTo>
                  <a:lnTo>
                    <a:pt x="229" y="734"/>
                  </a:lnTo>
                  <a:lnTo>
                    <a:pt x="244" y="736"/>
                  </a:lnTo>
                  <a:lnTo>
                    <a:pt x="257" y="735"/>
                  </a:lnTo>
                  <a:lnTo>
                    <a:pt x="270" y="728"/>
                  </a:lnTo>
                  <a:lnTo>
                    <a:pt x="281" y="717"/>
                  </a:lnTo>
                  <a:lnTo>
                    <a:pt x="291" y="700"/>
                  </a:lnTo>
                  <a:lnTo>
                    <a:pt x="294" y="692"/>
                  </a:lnTo>
                  <a:lnTo>
                    <a:pt x="301" y="655"/>
                  </a:lnTo>
                  <a:lnTo>
                    <a:pt x="306" y="634"/>
                  </a:lnTo>
                  <a:lnTo>
                    <a:pt x="313" y="623"/>
                  </a:lnTo>
                  <a:lnTo>
                    <a:pt x="324" y="616"/>
                  </a:lnTo>
                  <a:lnTo>
                    <a:pt x="327" y="615"/>
                  </a:lnTo>
                  <a:lnTo>
                    <a:pt x="342" y="598"/>
                  </a:lnTo>
                  <a:lnTo>
                    <a:pt x="352" y="574"/>
                  </a:lnTo>
                  <a:lnTo>
                    <a:pt x="358" y="552"/>
                  </a:lnTo>
                  <a:lnTo>
                    <a:pt x="360" y="543"/>
                  </a:lnTo>
                  <a:lnTo>
                    <a:pt x="341" y="536"/>
                  </a:lnTo>
                  <a:lnTo>
                    <a:pt x="325" y="527"/>
                  </a:lnTo>
                  <a:lnTo>
                    <a:pt x="310" y="516"/>
                  </a:lnTo>
                  <a:lnTo>
                    <a:pt x="296" y="502"/>
                  </a:lnTo>
                  <a:lnTo>
                    <a:pt x="283" y="487"/>
                  </a:lnTo>
                  <a:lnTo>
                    <a:pt x="271" y="470"/>
                  </a:lnTo>
                  <a:lnTo>
                    <a:pt x="258" y="451"/>
                  </a:lnTo>
                  <a:lnTo>
                    <a:pt x="250" y="438"/>
                  </a:lnTo>
                  <a:lnTo>
                    <a:pt x="244" y="429"/>
                  </a:lnTo>
                  <a:lnTo>
                    <a:pt x="238" y="416"/>
                  </a:lnTo>
                  <a:lnTo>
                    <a:pt x="230" y="402"/>
                  </a:lnTo>
                  <a:lnTo>
                    <a:pt x="222" y="385"/>
                  </a:lnTo>
                  <a:lnTo>
                    <a:pt x="212" y="366"/>
                  </a:lnTo>
                  <a:lnTo>
                    <a:pt x="203" y="346"/>
                  </a:lnTo>
                  <a:lnTo>
                    <a:pt x="192" y="324"/>
                  </a:lnTo>
                  <a:lnTo>
                    <a:pt x="182" y="301"/>
                  </a:lnTo>
                  <a:lnTo>
                    <a:pt x="171" y="276"/>
                  </a:lnTo>
                  <a:lnTo>
                    <a:pt x="160" y="251"/>
                  </a:lnTo>
                  <a:lnTo>
                    <a:pt x="148" y="225"/>
                  </a:lnTo>
                  <a:lnTo>
                    <a:pt x="137" y="199"/>
                  </a:lnTo>
                  <a:lnTo>
                    <a:pt x="126" y="173"/>
                  </a:lnTo>
                  <a:lnTo>
                    <a:pt x="114" y="146"/>
                  </a:lnTo>
                  <a:lnTo>
                    <a:pt x="103" y="120"/>
                  </a:lnTo>
                  <a:lnTo>
                    <a:pt x="92" y="94"/>
                  </a:lnTo>
                  <a:lnTo>
                    <a:pt x="82" y="69"/>
                  </a:lnTo>
                  <a:lnTo>
                    <a:pt x="72" y="45"/>
                  </a:lnTo>
                  <a:lnTo>
                    <a:pt x="63" y="21"/>
                  </a:lnTo>
                  <a:lnTo>
                    <a:pt x="54" y="0"/>
                  </a:lnTo>
                  <a:lnTo>
                    <a:pt x="53" y="37"/>
                  </a:lnTo>
                  <a:lnTo>
                    <a:pt x="52" y="66"/>
                  </a:lnTo>
                  <a:lnTo>
                    <a:pt x="51" y="88"/>
                  </a:lnTo>
                  <a:lnTo>
                    <a:pt x="49" y="104"/>
                  </a:lnTo>
                  <a:lnTo>
                    <a:pt x="46" y="118"/>
                  </a:lnTo>
                  <a:lnTo>
                    <a:pt x="42" y="130"/>
                  </a:lnTo>
                  <a:lnTo>
                    <a:pt x="37" y="143"/>
                  </a:lnTo>
                  <a:lnTo>
                    <a:pt x="30" y="157"/>
                  </a:lnTo>
                  <a:lnTo>
                    <a:pt x="25" y="168"/>
                  </a:lnTo>
                  <a:lnTo>
                    <a:pt x="20" y="180"/>
                  </a:lnTo>
                  <a:lnTo>
                    <a:pt x="14" y="194"/>
                  </a:lnTo>
                  <a:lnTo>
                    <a:pt x="10" y="209"/>
                  </a:lnTo>
                  <a:lnTo>
                    <a:pt x="6" y="226"/>
                  </a:lnTo>
                  <a:lnTo>
                    <a:pt x="3" y="244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281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1996" name="Freeform 71"/>
            <p:cNvSpPr>
              <a:spLocks/>
            </p:cNvSpPr>
            <p:nvPr/>
          </p:nvSpPr>
          <p:spPr bwMode="auto">
            <a:xfrm>
              <a:off x="2726" y="746"/>
              <a:ext cx="2165" cy="1351"/>
            </a:xfrm>
            <a:custGeom>
              <a:avLst/>
              <a:gdLst>
                <a:gd name="T0" fmla="*/ 275 w 2165"/>
                <a:gd name="T1" fmla="*/ 553 h 1351"/>
                <a:gd name="T2" fmla="*/ 299 w 2165"/>
                <a:gd name="T3" fmla="*/ 582 h 1351"/>
                <a:gd name="T4" fmla="*/ 272 w 2165"/>
                <a:gd name="T5" fmla="*/ 662 h 1351"/>
                <a:gd name="T6" fmla="*/ 248 w 2165"/>
                <a:gd name="T7" fmla="*/ 761 h 1351"/>
                <a:gd name="T8" fmla="*/ 236 w 2165"/>
                <a:gd name="T9" fmla="*/ 866 h 1351"/>
                <a:gd name="T10" fmla="*/ 236 w 2165"/>
                <a:gd name="T11" fmla="*/ 952 h 1351"/>
                <a:gd name="T12" fmla="*/ 258 w 2165"/>
                <a:gd name="T13" fmla="*/ 1053 h 1351"/>
                <a:gd name="T14" fmla="*/ 315 w 2165"/>
                <a:gd name="T15" fmla="*/ 1137 h 1351"/>
                <a:gd name="T16" fmla="*/ 420 w 2165"/>
                <a:gd name="T17" fmla="*/ 1211 h 1351"/>
                <a:gd name="T18" fmla="*/ 639 w 2165"/>
                <a:gd name="T19" fmla="*/ 1224 h 1351"/>
                <a:gd name="T20" fmla="*/ 735 w 2165"/>
                <a:gd name="T21" fmla="*/ 1228 h 1351"/>
                <a:gd name="T22" fmla="*/ 764 w 2165"/>
                <a:gd name="T23" fmla="*/ 1245 h 1351"/>
                <a:gd name="T24" fmla="*/ 813 w 2165"/>
                <a:gd name="T25" fmla="*/ 1315 h 1351"/>
                <a:gd name="T26" fmla="*/ 865 w 2165"/>
                <a:gd name="T27" fmla="*/ 1349 h 1351"/>
                <a:gd name="T28" fmla="*/ 950 w 2165"/>
                <a:gd name="T29" fmla="*/ 1313 h 1351"/>
                <a:gd name="T30" fmla="*/ 1060 w 2165"/>
                <a:gd name="T31" fmla="*/ 1264 h 1351"/>
                <a:gd name="T32" fmla="*/ 1130 w 2165"/>
                <a:gd name="T33" fmla="*/ 1245 h 1351"/>
                <a:gd name="T34" fmla="*/ 1217 w 2165"/>
                <a:gd name="T35" fmla="*/ 1223 h 1351"/>
                <a:gd name="T36" fmla="*/ 1321 w 2165"/>
                <a:gd name="T37" fmla="*/ 1177 h 1351"/>
                <a:gd name="T38" fmla="*/ 1408 w 2165"/>
                <a:gd name="T39" fmla="*/ 1120 h 1351"/>
                <a:gd name="T40" fmla="*/ 1503 w 2165"/>
                <a:gd name="T41" fmla="*/ 1047 h 1351"/>
                <a:gd name="T42" fmla="*/ 1590 w 2165"/>
                <a:gd name="T43" fmla="*/ 966 h 1351"/>
                <a:gd name="T44" fmla="*/ 1653 w 2165"/>
                <a:gd name="T45" fmla="*/ 882 h 1351"/>
                <a:gd name="T46" fmla="*/ 1688 w 2165"/>
                <a:gd name="T47" fmla="*/ 788 h 1351"/>
                <a:gd name="T48" fmla="*/ 1720 w 2165"/>
                <a:gd name="T49" fmla="*/ 683 h 1351"/>
                <a:gd name="T50" fmla="*/ 1750 w 2165"/>
                <a:gd name="T51" fmla="*/ 584 h 1351"/>
                <a:gd name="T52" fmla="*/ 1773 w 2165"/>
                <a:gd name="T53" fmla="*/ 518 h 1351"/>
                <a:gd name="T54" fmla="*/ 1827 w 2165"/>
                <a:gd name="T55" fmla="*/ 431 h 1351"/>
                <a:gd name="T56" fmla="*/ 1920 w 2165"/>
                <a:gd name="T57" fmla="*/ 383 h 1351"/>
                <a:gd name="T58" fmla="*/ 2040 w 2165"/>
                <a:gd name="T59" fmla="*/ 374 h 1351"/>
                <a:gd name="T60" fmla="*/ 2128 w 2165"/>
                <a:gd name="T61" fmla="*/ 378 h 1351"/>
                <a:gd name="T62" fmla="*/ 2159 w 2165"/>
                <a:gd name="T63" fmla="*/ 338 h 1351"/>
                <a:gd name="T64" fmla="*/ 2164 w 2165"/>
                <a:gd name="T65" fmla="*/ 215 h 1351"/>
                <a:gd name="T66" fmla="*/ 2159 w 2165"/>
                <a:gd name="T67" fmla="*/ 87 h 1351"/>
                <a:gd name="T68" fmla="*/ 2153 w 2165"/>
                <a:gd name="T69" fmla="*/ 2 h 1351"/>
                <a:gd name="T70" fmla="*/ 2129 w 2165"/>
                <a:gd name="T71" fmla="*/ 70 h 1351"/>
                <a:gd name="T72" fmla="*/ 2083 w 2165"/>
                <a:gd name="T73" fmla="*/ 142 h 1351"/>
                <a:gd name="T74" fmla="*/ 2004 w 2165"/>
                <a:gd name="T75" fmla="*/ 212 h 1351"/>
                <a:gd name="T76" fmla="*/ 1932 w 2165"/>
                <a:gd name="T77" fmla="*/ 228 h 1351"/>
                <a:gd name="T78" fmla="*/ 1842 w 2165"/>
                <a:gd name="T79" fmla="*/ 228 h 1351"/>
                <a:gd name="T80" fmla="*/ 1728 w 2165"/>
                <a:gd name="T81" fmla="*/ 223 h 1351"/>
                <a:gd name="T82" fmla="*/ 1602 w 2165"/>
                <a:gd name="T83" fmla="*/ 214 h 1351"/>
                <a:gd name="T84" fmla="*/ 1462 w 2165"/>
                <a:gd name="T85" fmla="*/ 206 h 1351"/>
                <a:gd name="T86" fmla="*/ 919 w 2165"/>
                <a:gd name="T87" fmla="*/ 204 h 1351"/>
                <a:gd name="T88" fmla="*/ 707 w 2165"/>
                <a:gd name="T89" fmla="*/ 198 h 1351"/>
                <a:gd name="T90" fmla="*/ 584 w 2165"/>
                <a:gd name="T91" fmla="*/ 181 h 1351"/>
                <a:gd name="T92" fmla="*/ 466 w 2165"/>
                <a:gd name="T93" fmla="*/ 160 h 1351"/>
                <a:gd name="T94" fmla="*/ 366 w 2165"/>
                <a:gd name="T95" fmla="*/ 135 h 1351"/>
                <a:gd name="T96" fmla="*/ 302 w 2165"/>
                <a:gd name="T97" fmla="*/ 105 h 1351"/>
                <a:gd name="T98" fmla="*/ 237 w 2165"/>
                <a:gd name="T99" fmla="*/ 62 h 1351"/>
                <a:gd name="T100" fmla="*/ 157 w 2165"/>
                <a:gd name="T101" fmla="*/ 30 h 1351"/>
                <a:gd name="T102" fmla="*/ 114 w 2165"/>
                <a:gd name="T103" fmla="*/ 116 h 1351"/>
                <a:gd name="T104" fmla="*/ 80 w 2165"/>
                <a:gd name="T105" fmla="*/ 197 h 1351"/>
                <a:gd name="T106" fmla="*/ 43 w 2165"/>
                <a:gd name="T107" fmla="*/ 269 h 1351"/>
                <a:gd name="T108" fmla="*/ 0 w 2165"/>
                <a:gd name="T109" fmla="*/ 330 h 1351"/>
                <a:gd name="T110" fmla="*/ 63 w 2165"/>
                <a:gd name="T111" fmla="*/ 324 h 1351"/>
                <a:gd name="T112" fmla="*/ 139 w 2165"/>
                <a:gd name="T113" fmla="*/ 333 h 1351"/>
                <a:gd name="T114" fmla="*/ 201 w 2165"/>
                <a:gd name="T115" fmla="*/ 368 h 1351"/>
                <a:gd name="T116" fmla="*/ 264 w 2165"/>
                <a:gd name="T117" fmla="*/ 422 h 1351"/>
                <a:gd name="T118" fmla="*/ 262 w 2165"/>
                <a:gd name="T119" fmla="*/ 518 h 135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165"/>
                <a:gd name="T181" fmla="*/ 0 h 1351"/>
                <a:gd name="T182" fmla="*/ 2165 w 2165"/>
                <a:gd name="T183" fmla="*/ 1351 h 135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165" h="1351">
                  <a:moveTo>
                    <a:pt x="262" y="518"/>
                  </a:moveTo>
                  <a:lnTo>
                    <a:pt x="261" y="532"/>
                  </a:lnTo>
                  <a:lnTo>
                    <a:pt x="264" y="542"/>
                  </a:lnTo>
                  <a:lnTo>
                    <a:pt x="268" y="549"/>
                  </a:lnTo>
                  <a:lnTo>
                    <a:pt x="275" y="553"/>
                  </a:lnTo>
                  <a:lnTo>
                    <a:pt x="282" y="557"/>
                  </a:lnTo>
                  <a:lnTo>
                    <a:pt x="288" y="561"/>
                  </a:lnTo>
                  <a:lnTo>
                    <a:pt x="294" y="565"/>
                  </a:lnTo>
                  <a:lnTo>
                    <a:pt x="298" y="572"/>
                  </a:lnTo>
                  <a:lnTo>
                    <a:pt x="299" y="582"/>
                  </a:lnTo>
                  <a:lnTo>
                    <a:pt x="295" y="596"/>
                  </a:lnTo>
                  <a:lnTo>
                    <a:pt x="290" y="611"/>
                  </a:lnTo>
                  <a:lnTo>
                    <a:pt x="283" y="627"/>
                  </a:lnTo>
                  <a:lnTo>
                    <a:pt x="277" y="644"/>
                  </a:lnTo>
                  <a:lnTo>
                    <a:pt x="272" y="662"/>
                  </a:lnTo>
                  <a:lnTo>
                    <a:pt x="266" y="681"/>
                  </a:lnTo>
                  <a:lnTo>
                    <a:pt x="261" y="700"/>
                  </a:lnTo>
                  <a:lnTo>
                    <a:pt x="256" y="720"/>
                  </a:lnTo>
                  <a:lnTo>
                    <a:pt x="252" y="740"/>
                  </a:lnTo>
                  <a:lnTo>
                    <a:pt x="248" y="761"/>
                  </a:lnTo>
                  <a:lnTo>
                    <a:pt x="245" y="782"/>
                  </a:lnTo>
                  <a:lnTo>
                    <a:pt x="242" y="803"/>
                  </a:lnTo>
                  <a:lnTo>
                    <a:pt x="239" y="824"/>
                  </a:lnTo>
                  <a:lnTo>
                    <a:pt x="237" y="845"/>
                  </a:lnTo>
                  <a:lnTo>
                    <a:pt x="236" y="866"/>
                  </a:lnTo>
                  <a:lnTo>
                    <a:pt x="235" y="886"/>
                  </a:lnTo>
                  <a:lnTo>
                    <a:pt x="235" y="906"/>
                  </a:lnTo>
                  <a:lnTo>
                    <a:pt x="235" y="909"/>
                  </a:lnTo>
                  <a:lnTo>
                    <a:pt x="235" y="930"/>
                  </a:lnTo>
                  <a:lnTo>
                    <a:pt x="236" y="952"/>
                  </a:lnTo>
                  <a:lnTo>
                    <a:pt x="238" y="973"/>
                  </a:lnTo>
                  <a:lnTo>
                    <a:pt x="241" y="993"/>
                  </a:lnTo>
                  <a:lnTo>
                    <a:pt x="246" y="1014"/>
                  </a:lnTo>
                  <a:lnTo>
                    <a:pt x="251" y="1034"/>
                  </a:lnTo>
                  <a:lnTo>
                    <a:pt x="258" y="1053"/>
                  </a:lnTo>
                  <a:lnTo>
                    <a:pt x="266" y="1072"/>
                  </a:lnTo>
                  <a:lnTo>
                    <a:pt x="276" y="1089"/>
                  </a:lnTo>
                  <a:lnTo>
                    <a:pt x="287" y="1106"/>
                  </a:lnTo>
                  <a:lnTo>
                    <a:pt x="300" y="1122"/>
                  </a:lnTo>
                  <a:lnTo>
                    <a:pt x="315" y="1137"/>
                  </a:lnTo>
                  <a:lnTo>
                    <a:pt x="333" y="1151"/>
                  </a:lnTo>
                  <a:lnTo>
                    <a:pt x="351" y="1163"/>
                  </a:lnTo>
                  <a:lnTo>
                    <a:pt x="386" y="1185"/>
                  </a:lnTo>
                  <a:lnTo>
                    <a:pt x="408" y="1201"/>
                  </a:lnTo>
                  <a:lnTo>
                    <a:pt x="420" y="1211"/>
                  </a:lnTo>
                  <a:lnTo>
                    <a:pt x="424" y="1218"/>
                  </a:lnTo>
                  <a:lnTo>
                    <a:pt x="423" y="1223"/>
                  </a:lnTo>
                  <a:lnTo>
                    <a:pt x="422" y="1223"/>
                  </a:lnTo>
                  <a:lnTo>
                    <a:pt x="607" y="1224"/>
                  </a:lnTo>
                  <a:lnTo>
                    <a:pt x="639" y="1224"/>
                  </a:lnTo>
                  <a:lnTo>
                    <a:pt x="667" y="1224"/>
                  </a:lnTo>
                  <a:lnTo>
                    <a:pt x="689" y="1225"/>
                  </a:lnTo>
                  <a:lnTo>
                    <a:pt x="708" y="1226"/>
                  </a:lnTo>
                  <a:lnTo>
                    <a:pt x="723" y="1226"/>
                  </a:lnTo>
                  <a:lnTo>
                    <a:pt x="735" y="1228"/>
                  </a:lnTo>
                  <a:lnTo>
                    <a:pt x="745" y="1229"/>
                  </a:lnTo>
                  <a:lnTo>
                    <a:pt x="751" y="1231"/>
                  </a:lnTo>
                  <a:lnTo>
                    <a:pt x="756" y="1233"/>
                  </a:lnTo>
                  <a:lnTo>
                    <a:pt x="762" y="1238"/>
                  </a:lnTo>
                  <a:lnTo>
                    <a:pt x="764" y="1245"/>
                  </a:lnTo>
                  <a:lnTo>
                    <a:pt x="770" y="1258"/>
                  </a:lnTo>
                  <a:lnTo>
                    <a:pt x="781" y="1276"/>
                  </a:lnTo>
                  <a:lnTo>
                    <a:pt x="796" y="1296"/>
                  </a:lnTo>
                  <a:lnTo>
                    <a:pt x="813" y="1315"/>
                  </a:lnTo>
                  <a:lnTo>
                    <a:pt x="830" y="1333"/>
                  </a:lnTo>
                  <a:lnTo>
                    <a:pt x="845" y="1345"/>
                  </a:lnTo>
                  <a:lnTo>
                    <a:pt x="857" y="1350"/>
                  </a:lnTo>
                  <a:lnTo>
                    <a:pt x="858" y="1350"/>
                  </a:lnTo>
                  <a:lnTo>
                    <a:pt x="865" y="1349"/>
                  </a:lnTo>
                  <a:lnTo>
                    <a:pt x="877" y="1345"/>
                  </a:lnTo>
                  <a:lnTo>
                    <a:pt x="891" y="1339"/>
                  </a:lnTo>
                  <a:lnTo>
                    <a:pt x="909" y="1331"/>
                  </a:lnTo>
                  <a:lnTo>
                    <a:pt x="928" y="1322"/>
                  </a:lnTo>
                  <a:lnTo>
                    <a:pt x="950" y="1313"/>
                  </a:lnTo>
                  <a:lnTo>
                    <a:pt x="972" y="1302"/>
                  </a:lnTo>
                  <a:lnTo>
                    <a:pt x="995" y="1292"/>
                  </a:lnTo>
                  <a:lnTo>
                    <a:pt x="1017" y="1282"/>
                  </a:lnTo>
                  <a:lnTo>
                    <a:pt x="1039" y="1273"/>
                  </a:lnTo>
                  <a:lnTo>
                    <a:pt x="1060" y="1264"/>
                  </a:lnTo>
                  <a:lnTo>
                    <a:pt x="1080" y="1258"/>
                  </a:lnTo>
                  <a:lnTo>
                    <a:pt x="1084" y="1256"/>
                  </a:lnTo>
                  <a:lnTo>
                    <a:pt x="1099" y="1252"/>
                  </a:lnTo>
                  <a:lnTo>
                    <a:pt x="1114" y="1248"/>
                  </a:lnTo>
                  <a:lnTo>
                    <a:pt x="1130" y="1245"/>
                  </a:lnTo>
                  <a:lnTo>
                    <a:pt x="1146" y="1241"/>
                  </a:lnTo>
                  <a:lnTo>
                    <a:pt x="1163" y="1237"/>
                  </a:lnTo>
                  <a:lnTo>
                    <a:pt x="1181" y="1233"/>
                  </a:lnTo>
                  <a:lnTo>
                    <a:pt x="1199" y="1228"/>
                  </a:lnTo>
                  <a:lnTo>
                    <a:pt x="1217" y="1223"/>
                  </a:lnTo>
                  <a:lnTo>
                    <a:pt x="1236" y="1217"/>
                  </a:lnTo>
                  <a:lnTo>
                    <a:pt x="1256" y="1209"/>
                  </a:lnTo>
                  <a:lnTo>
                    <a:pt x="1277" y="1200"/>
                  </a:lnTo>
                  <a:lnTo>
                    <a:pt x="1299" y="1190"/>
                  </a:lnTo>
                  <a:lnTo>
                    <a:pt x="1321" y="1177"/>
                  </a:lnTo>
                  <a:lnTo>
                    <a:pt x="1345" y="1163"/>
                  </a:lnTo>
                  <a:lnTo>
                    <a:pt x="1354" y="1157"/>
                  </a:lnTo>
                  <a:lnTo>
                    <a:pt x="1371" y="1145"/>
                  </a:lnTo>
                  <a:lnTo>
                    <a:pt x="1390" y="1133"/>
                  </a:lnTo>
                  <a:lnTo>
                    <a:pt x="1408" y="1120"/>
                  </a:lnTo>
                  <a:lnTo>
                    <a:pt x="1427" y="1106"/>
                  </a:lnTo>
                  <a:lnTo>
                    <a:pt x="1446" y="1092"/>
                  </a:lnTo>
                  <a:lnTo>
                    <a:pt x="1465" y="1077"/>
                  </a:lnTo>
                  <a:lnTo>
                    <a:pt x="1484" y="1062"/>
                  </a:lnTo>
                  <a:lnTo>
                    <a:pt x="1503" y="1047"/>
                  </a:lnTo>
                  <a:lnTo>
                    <a:pt x="1522" y="1031"/>
                  </a:lnTo>
                  <a:lnTo>
                    <a:pt x="1540" y="1015"/>
                  </a:lnTo>
                  <a:lnTo>
                    <a:pt x="1557" y="999"/>
                  </a:lnTo>
                  <a:lnTo>
                    <a:pt x="1574" y="982"/>
                  </a:lnTo>
                  <a:lnTo>
                    <a:pt x="1590" y="966"/>
                  </a:lnTo>
                  <a:lnTo>
                    <a:pt x="1605" y="949"/>
                  </a:lnTo>
                  <a:lnTo>
                    <a:pt x="1619" y="932"/>
                  </a:lnTo>
                  <a:lnTo>
                    <a:pt x="1632" y="915"/>
                  </a:lnTo>
                  <a:lnTo>
                    <a:pt x="1643" y="899"/>
                  </a:lnTo>
                  <a:lnTo>
                    <a:pt x="1653" y="882"/>
                  </a:lnTo>
                  <a:lnTo>
                    <a:pt x="1661" y="865"/>
                  </a:lnTo>
                  <a:lnTo>
                    <a:pt x="1668" y="848"/>
                  </a:lnTo>
                  <a:lnTo>
                    <a:pt x="1675" y="829"/>
                  </a:lnTo>
                  <a:lnTo>
                    <a:pt x="1681" y="809"/>
                  </a:lnTo>
                  <a:lnTo>
                    <a:pt x="1688" y="788"/>
                  </a:lnTo>
                  <a:lnTo>
                    <a:pt x="1695" y="767"/>
                  </a:lnTo>
                  <a:lnTo>
                    <a:pt x="1701" y="746"/>
                  </a:lnTo>
                  <a:lnTo>
                    <a:pt x="1708" y="725"/>
                  </a:lnTo>
                  <a:lnTo>
                    <a:pt x="1714" y="704"/>
                  </a:lnTo>
                  <a:lnTo>
                    <a:pt x="1720" y="683"/>
                  </a:lnTo>
                  <a:lnTo>
                    <a:pt x="1727" y="662"/>
                  </a:lnTo>
                  <a:lnTo>
                    <a:pt x="1733" y="641"/>
                  </a:lnTo>
                  <a:lnTo>
                    <a:pt x="1739" y="622"/>
                  </a:lnTo>
                  <a:lnTo>
                    <a:pt x="1744" y="603"/>
                  </a:lnTo>
                  <a:lnTo>
                    <a:pt x="1750" y="584"/>
                  </a:lnTo>
                  <a:lnTo>
                    <a:pt x="1756" y="567"/>
                  </a:lnTo>
                  <a:lnTo>
                    <a:pt x="1761" y="551"/>
                  </a:lnTo>
                  <a:lnTo>
                    <a:pt x="1766" y="536"/>
                  </a:lnTo>
                  <a:lnTo>
                    <a:pt x="1771" y="522"/>
                  </a:lnTo>
                  <a:lnTo>
                    <a:pt x="1773" y="518"/>
                  </a:lnTo>
                  <a:lnTo>
                    <a:pt x="1781" y="498"/>
                  </a:lnTo>
                  <a:lnTo>
                    <a:pt x="1791" y="480"/>
                  </a:lnTo>
                  <a:lnTo>
                    <a:pt x="1801" y="462"/>
                  </a:lnTo>
                  <a:lnTo>
                    <a:pt x="1813" y="446"/>
                  </a:lnTo>
                  <a:lnTo>
                    <a:pt x="1827" y="431"/>
                  </a:lnTo>
                  <a:lnTo>
                    <a:pt x="1842" y="418"/>
                  </a:lnTo>
                  <a:lnTo>
                    <a:pt x="1859" y="406"/>
                  </a:lnTo>
                  <a:lnTo>
                    <a:pt x="1878" y="397"/>
                  </a:lnTo>
                  <a:lnTo>
                    <a:pt x="1898" y="389"/>
                  </a:lnTo>
                  <a:lnTo>
                    <a:pt x="1920" y="383"/>
                  </a:lnTo>
                  <a:lnTo>
                    <a:pt x="1938" y="380"/>
                  </a:lnTo>
                  <a:lnTo>
                    <a:pt x="1965" y="377"/>
                  </a:lnTo>
                  <a:lnTo>
                    <a:pt x="1991" y="375"/>
                  </a:lnTo>
                  <a:lnTo>
                    <a:pt x="2016" y="374"/>
                  </a:lnTo>
                  <a:lnTo>
                    <a:pt x="2040" y="374"/>
                  </a:lnTo>
                  <a:lnTo>
                    <a:pt x="2062" y="374"/>
                  </a:lnTo>
                  <a:lnTo>
                    <a:pt x="2083" y="374"/>
                  </a:lnTo>
                  <a:lnTo>
                    <a:pt x="2101" y="375"/>
                  </a:lnTo>
                  <a:lnTo>
                    <a:pt x="2116" y="377"/>
                  </a:lnTo>
                  <a:lnTo>
                    <a:pt x="2128" y="378"/>
                  </a:lnTo>
                  <a:lnTo>
                    <a:pt x="2137" y="380"/>
                  </a:lnTo>
                  <a:lnTo>
                    <a:pt x="2144" y="378"/>
                  </a:lnTo>
                  <a:lnTo>
                    <a:pt x="2150" y="370"/>
                  </a:lnTo>
                  <a:lnTo>
                    <a:pt x="2155" y="356"/>
                  </a:lnTo>
                  <a:lnTo>
                    <a:pt x="2159" y="338"/>
                  </a:lnTo>
                  <a:lnTo>
                    <a:pt x="2161" y="315"/>
                  </a:lnTo>
                  <a:lnTo>
                    <a:pt x="2163" y="289"/>
                  </a:lnTo>
                  <a:lnTo>
                    <a:pt x="2164" y="261"/>
                  </a:lnTo>
                  <a:lnTo>
                    <a:pt x="2164" y="237"/>
                  </a:lnTo>
                  <a:lnTo>
                    <a:pt x="2164" y="215"/>
                  </a:lnTo>
                  <a:lnTo>
                    <a:pt x="2163" y="192"/>
                  </a:lnTo>
                  <a:lnTo>
                    <a:pt x="2162" y="166"/>
                  </a:lnTo>
                  <a:lnTo>
                    <a:pt x="2161" y="140"/>
                  </a:lnTo>
                  <a:lnTo>
                    <a:pt x="2160" y="113"/>
                  </a:lnTo>
                  <a:lnTo>
                    <a:pt x="2159" y="87"/>
                  </a:lnTo>
                  <a:lnTo>
                    <a:pt x="2157" y="63"/>
                  </a:lnTo>
                  <a:lnTo>
                    <a:pt x="2156" y="42"/>
                  </a:lnTo>
                  <a:lnTo>
                    <a:pt x="2155" y="24"/>
                  </a:lnTo>
                  <a:lnTo>
                    <a:pt x="2154" y="10"/>
                  </a:lnTo>
                  <a:lnTo>
                    <a:pt x="2153" y="2"/>
                  </a:lnTo>
                  <a:lnTo>
                    <a:pt x="2153" y="0"/>
                  </a:lnTo>
                  <a:lnTo>
                    <a:pt x="2153" y="12"/>
                  </a:lnTo>
                  <a:lnTo>
                    <a:pt x="2145" y="35"/>
                  </a:lnTo>
                  <a:lnTo>
                    <a:pt x="2137" y="55"/>
                  </a:lnTo>
                  <a:lnTo>
                    <a:pt x="2129" y="70"/>
                  </a:lnTo>
                  <a:lnTo>
                    <a:pt x="2126" y="77"/>
                  </a:lnTo>
                  <a:lnTo>
                    <a:pt x="2116" y="92"/>
                  </a:lnTo>
                  <a:lnTo>
                    <a:pt x="2106" y="108"/>
                  </a:lnTo>
                  <a:lnTo>
                    <a:pt x="2095" y="125"/>
                  </a:lnTo>
                  <a:lnTo>
                    <a:pt x="2083" y="142"/>
                  </a:lnTo>
                  <a:lnTo>
                    <a:pt x="2069" y="159"/>
                  </a:lnTo>
                  <a:lnTo>
                    <a:pt x="2055" y="174"/>
                  </a:lnTo>
                  <a:lnTo>
                    <a:pt x="2039" y="189"/>
                  </a:lnTo>
                  <a:lnTo>
                    <a:pt x="2022" y="201"/>
                  </a:lnTo>
                  <a:lnTo>
                    <a:pt x="2004" y="212"/>
                  </a:lnTo>
                  <a:lnTo>
                    <a:pt x="1984" y="220"/>
                  </a:lnTo>
                  <a:lnTo>
                    <a:pt x="1963" y="225"/>
                  </a:lnTo>
                  <a:lnTo>
                    <a:pt x="1960" y="226"/>
                  </a:lnTo>
                  <a:lnTo>
                    <a:pt x="1947" y="227"/>
                  </a:lnTo>
                  <a:lnTo>
                    <a:pt x="1932" y="228"/>
                  </a:lnTo>
                  <a:lnTo>
                    <a:pt x="1917" y="229"/>
                  </a:lnTo>
                  <a:lnTo>
                    <a:pt x="1900" y="229"/>
                  </a:lnTo>
                  <a:lnTo>
                    <a:pt x="1881" y="229"/>
                  </a:lnTo>
                  <a:lnTo>
                    <a:pt x="1862" y="229"/>
                  </a:lnTo>
                  <a:lnTo>
                    <a:pt x="1842" y="228"/>
                  </a:lnTo>
                  <a:lnTo>
                    <a:pt x="1820" y="228"/>
                  </a:lnTo>
                  <a:lnTo>
                    <a:pt x="1798" y="227"/>
                  </a:lnTo>
                  <a:lnTo>
                    <a:pt x="1775" y="226"/>
                  </a:lnTo>
                  <a:lnTo>
                    <a:pt x="1752" y="224"/>
                  </a:lnTo>
                  <a:lnTo>
                    <a:pt x="1728" y="223"/>
                  </a:lnTo>
                  <a:lnTo>
                    <a:pt x="1703" y="221"/>
                  </a:lnTo>
                  <a:lnTo>
                    <a:pt x="1678" y="219"/>
                  </a:lnTo>
                  <a:lnTo>
                    <a:pt x="1653" y="218"/>
                  </a:lnTo>
                  <a:lnTo>
                    <a:pt x="1628" y="216"/>
                  </a:lnTo>
                  <a:lnTo>
                    <a:pt x="1602" y="214"/>
                  </a:lnTo>
                  <a:lnTo>
                    <a:pt x="1576" y="212"/>
                  </a:lnTo>
                  <a:lnTo>
                    <a:pt x="1550" y="211"/>
                  </a:lnTo>
                  <a:lnTo>
                    <a:pt x="1525" y="209"/>
                  </a:lnTo>
                  <a:lnTo>
                    <a:pt x="1496" y="208"/>
                  </a:lnTo>
                  <a:lnTo>
                    <a:pt x="1462" y="206"/>
                  </a:lnTo>
                  <a:lnTo>
                    <a:pt x="1424" y="206"/>
                  </a:lnTo>
                  <a:lnTo>
                    <a:pt x="1382" y="205"/>
                  </a:lnTo>
                  <a:lnTo>
                    <a:pt x="1336" y="205"/>
                  </a:lnTo>
                  <a:lnTo>
                    <a:pt x="971" y="205"/>
                  </a:lnTo>
                  <a:lnTo>
                    <a:pt x="919" y="204"/>
                  </a:lnTo>
                  <a:lnTo>
                    <a:pt x="870" y="204"/>
                  </a:lnTo>
                  <a:lnTo>
                    <a:pt x="824" y="203"/>
                  </a:lnTo>
                  <a:lnTo>
                    <a:pt x="781" y="202"/>
                  </a:lnTo>
                  <a:lnTo>
                    <a:pt x="742" y="200"/>
                  </a:lnTo>
                  <a:lnTo>
                    <a:pt x="707" y="198"/>
                  </a:lnTo>
                  <a:lnTo>
                    <a:pt x="677" y="195"/>
                  </a:lnTo>
                  <a:lnTo>
                    <a:pt x="654" y="192"/>
                  </a:lnTo>
                  <a:lnTo>
                    <a:pt x="631" y="189"/>
                  </a:lnTo>
                  <a:lnTo>
                    <a:pt x="607" y="185"/>
                  </a:lnTo>
                  <a:lnTo>
                    <a:pt x="584" y="181"/>
                  </a:lnTo>
                  <a:lnTo>
                    <a:pt x="560" y="177"/>
                  </a:lnTo>
                  <a:lnTo>
                    <a:pt x="536" y="173"/>
                  </a:lnTo>
                  <a:lnTo>
                    <a:pt x="512" y="169"/>
                  </a:lnTo>
                  <a:lnTo>
                    <a:pt x="489" y="164"/>
                  </a:lnTo>
                  <a:lnTo>
                    <a:pt x="466" y="160"/>
                  </a:lnTo>
                  <a:lnTo>
                    <a:pt x="444" y="155"/>
                  </a:lnTo>
                  <a:lnTo>
                    <a:pt x="423" y="150"/>
                  </a:lnTo>
                  <a:lnTo>
                    <a:pt x="403" y="145"/>
                  </a:lnTo>
                  <a:lnTo>
                    <a:pt x="384" y="140"/>
                  </a:lnTo>
                  <a:lnTo>
                    <a:pt x="366" y="135"/>
                  </a:lnTo>
                  <a:lnTo>
                    <a:pt x="350" y="129"/>
                  </a:lnTo>
                  <a:lnTo>
                    <a:pt x="335" y="124"/>
                  </a:lnTo>
                  <a:lnTo>
                    <a:pt x="322" y="118"/>
                  </a:lnTo>
                  <a:lnTo>
                    <a:pt x="311" y="112"/>
                  </a:lnTo>
                  <a:lnTo>
                    <a:pt x="302" y="105"/>
                  </a:lnTo>
                  <a:lnTo>
                    <a:pt x="301" y="104"/>
                  </a:lnTo>
                  <a:lnTo>
                    <a:pt x="287" y="93"/>
                  </a:lnTo>
                  <a:lnTo>
                    <a:pt x="271" y="82"/>
                  </a:lnTo>
                  <a:lnTo>
                    <a:pt x="255" y="71"/>
                  </a:lnTo>
                  <a:lnTo>
                    <a:pt x="237" y="62"/>
                  </a:lnTo>
                  <a:lnTo>
                    <a:pt x="218" y="53"/>
                  </a:lnTo>
                  <a:lnTo>
                    <a:pt x="199" y="44"/>
                  </a:lnTo>
                  <a:lnTo>
                    <a:pt x="179" y="37"/>
                  </a:lnTo>
                  <a:lnTo>
                    <a:pt x="159" y="31"/>
                  </a:lnTo>
                  <a:lnTo>
                    <a:pt x="157" y="30"/>
                  </a:lnTo>
                  <a:lnTo>
                    <a:pt x="147" y="55"/>
                  </a:lnTo>
                  <a:lnTo>
                    <a:pt x="140" y="73"/>
                  </a:lnTo>
                  <a:lnTo>
                    <a:pt x="133" y="88"/>
                  </a:lnTo>
                  <a:lnTo>
                    <a:pt x="125" y="101"/>
                  </a:lnTo>
                  <a:lnTo>
                    <a:pt x="114" y="116"/>
                  </a:lnTo>
                  <a:lnTo>
                    <a:pt x="102" y="132"/>
                  </a:lnTo>
                  <a:lnTo>
                    <a:pt x="91" y="150"/>
                  </a:lnTo>
                  <a:lnTo>
                    <a:pt x="85" y="167"/>
                  </a:lnTo>
                  <a:lnTo>
                    <a:pt x="82" y="182"/>
                  </a:lnTo>
                  <a:lnTo>
                    <a:pt x="80" y="197"/>
                  </a:lnTo>
                  <a:lnTo>
                    <a:pt x="78" y="212"/>
                  </a:lnTo>
                  <a:lnTo>
                    <a:pt x="72" y="228"/>
                  </a:lnTo>
                  <a:lnTo>
                    <a:pt x="64" y="242"/>
                  </a:lnTo>
                  <a:lnTo>
                    <a:pt x="54" y="255"/>
                  </a:lnTo>
                  <a:lnTo>
                    <a:pt x="43" y="269"/>
                  </a:lnTo>
                  <a:lnTo>
                    <a:pt x="30" y="283"/>
                  </a:lnTo>
                  <a:lnTo>
                    <a:pt x="19" y="297"/>
                  </a:lnTo>
                  <a:lnTo>
                    <a:pt x="9" y="310"/>
                  </a:lnTo>
                  <a:lnTo>
                    <a:pt x="2" y="321"/>
                  </a:lnTo>
                  <a:lnTo>
                    <a:pt x="0" y="330"/>
                  </a:lnTo>
                  <a:lnTo>
                    <a:pt x="2" y="335"/>
                  </a:lnTo>
                  <a:lnTo>
                    <a:pt x="10" y="337"/>
                  </a:lnTo>
                  <a:lnTo>
                    <a:pt x="20" y="336"/>
                  </a:lnTo>
                  <a:lnTo>
                    <a:pt x="42" y="330"/>
                  </a:lnTo>
                  <a:lnTo>
                    <a:pt x="63" y="324"/>
                  </a:lnTo>
                  <a:lnTo>
                    <a:pt x="82" y="319"/>
                  </a:lnTo>
                  <a:lnTo>
                    <a:pt x="100" y="316"/>
                  </a:lnTo>
                  <a:lnTo>
                    <a:pt x="115" y="317"/>
                  </a:lnTo>
                  <a:lnTo>
                    <a:pt x="128" y="322"/>
                  </a:lnTo>
                  <a:lnTo>
                    <a:pt x="139" y="333"/>
                  </a:lnTo>
                  <a:lnTo>
                    <a:pt x="141" y="336"/>
                  </a:lnTo>
                  <a:lnTo>
                    <a:pt x="153" y="349"/>
                  </a:lnTo>
                  <a:lnTo>
                    <a:pt x="167" y="358"/>
                  </a:lnTo>
                  <a:lnTo>
                    <a:pt x="184" y="364"/>
                  </a:lnTo>
                  <a:lnTo>
                    <a:pt x="201" y="368"/>
                  </a:lnTo>
                  <a:lnTo>
                    <a:pt x="219" y="373"/>
                  </a:lnTo>
                  <a:lnTo>
                    <a:pt x="234" y="381"/>
                  </a:lnTo>
                  <a:lnTo>
                    <a:pt x="246" y="391"/>
                  </a:lnTo>
                  <a:lnTo>
                    <a:pt x="256" y="406"/>
                  </a:lnTo>
                  <a:lnTo>
                    <a:pt x="264" y="422"/>
                  </a:lnTo>
                  <a:lnTo>
                    <a:pt x="268" y="438"/>
                  </a:lnTo>
                  <a:lnTo>
                    <a:pt x="269" y="457"/>
                  </a:lnTo>
                  <a:lnTo>
                    <a:pt x="268" y="478"/>
                  </a:lnTo>
                  <a:lnTo>
                    <a:pt x="265" y="501"/>
                  </a:lnTo>
                  <a:lnTo>
                    <a:pt x="262" y="518"/>
                  </a:lnTo>
                  <a:close/>
                </a:path>
              </a:pathLst>
            </a:custGeom>
            <a:solidFill>
              <a:srgbClr val="281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1997" name="Freeform 72"/>
            <p:cNvSpPr>
              <a:spLocks/>
            </p:cNvSpPr>
            <p:nvPr/>
          </p:nvSpPr>
          <p:spPr bwMode="auto">
            <a:xfrm>
              <a:off x="1117" y="223"/>
              <a:ext cx="165" cy="231"/>
            </a:xfrm>
            <a:custGeom>
              <a:avLst/>
              <a:gdLst>
                <a:gd name="T0" fmla="*/ 58 w 165"/>
                <a:gd name="T1" fmla="*/ 0 h 231"/>
                <a:gd name="T2" fmla="*/ 31 w 165"/>
                <a:gd name="T3" fmla="*/ 15 h 231"/>
                <a:gd name="T4" fmla="*/ 13 w 165"/>
                <a:gd name="T5" fmla="*/ 28 h 231"/>
                <a:gd name="T6" fmla="*/ 3 w 165"/>
                <a:gd name="T7" fmla="*/ 39 h 231"/>
                <a:gd name="T8" fmla="*/ 0 w 165"/>
                <a:gd name="T9" fmla="*/ 51 h 231"/>
                <a:gd name="T10" fmla="*/ 1 w 165"/>
                <a:gd name="T11" fmla="*/ 66 h 231"/>
                <a:gd name="T12" fmla="*/ 7 w 165"/>
                <a:gd name="T13" fmla="*/ 87 h 231"/>
                <a:gd name="T14" fmla="*/ 9 w 165"/>
                <a:gd name="T15" fmla="*/ 93 h 231"/>
                <a:gd name="T16" fmla="*/ 17 w 165"/>
                <a:gd name="T17" fmla="*/ 121 h 231"/>
                <a:gd name="T18" fmla="*/ 26 w 165"/>
                <a:gd name="T19" fmla="*/ 141 h 231"/>
                <a:gd name="T20" fmla="*/ 34 w 165"/>
                <a:gd name="T21" fmla="*/ 158 h 231"/>
                <a:gd name="T22" fmla="*/ 44 w 165"/>
                <a:gd name="T23" fmla="*/ 171 h 231"/>
                <a:gd name="T24" fmla="*/ 55 w 165"/>
                <a:gd name="T25" fmla="*/ 183 h 231"/>
                <a:gd name="T26" fmla="*/ 58 w 165"/>
                <a:gd name="T27" fmla="*/ 187 h 231"/>
                <a:gd name="T28" fmla="*/ 79 w 165"/>
                <a:gd name="T29" fmla="*/ 206 h 231"/>
                <a:gd name="T30" fmla="*/ 97 w 165"/>
                <a:gd name="T31" fmla="*/ 222 h 231"/>
                <a:gd name="T32" fmla="*/ 107 w 165"/>
                <a:gd name="T33" fmla="*/ 230 h 231"/>
                <a:gd name="T34" fmla="*/ 108 w 165"/>
                <a:gd name="T35" fmla="*/ 231 h 231"/>
                <a:gd name="T36" fmla="*/ 108 w 165"/>
                <a:gd name="T37" fmla="*/ 190 h 231"/>
                <a:gd name="T38" fmla="*/ 109 w 165"/>
                <a:gd name="T39" fmla="*/ 162 h 231"/>
                <a:gd name="T40" fmla="*/ 112 w 165"/>
                <a:gd name="T41" fmla="*/ 145 h 231"/>
                <a:gd name="T42" fmla="*/ 117 w 165"/>
                <a:gd name="T43" fmla="*/ 134 h 231"/>
                <a:gd name="T44" fmla="*/ 127 w 165"/>
                <a:gd name="T45" fmla="*/ 126 h 231"/>
                <a:gd name="T46" fmla="*/ 135 w 165"/>
                <a:gd name="T47" fmla="*/ 121 h 231"/>
                <a:gd name="T48" fmla="*/ 149 w 165"/>
                <a:gd name="T49" fmla="*/ 113 h 231"/>
                <a:gd name="T50" fmla="*/ 160 w 165"/>
                <a:gd name="T51" fmla="*/ 105 h 231"/>
                <a:gd name="T52" fmla="*/ 165 w 165"/>
                <a:gd name="T53" fmla="*/ 94 h 231"/>
                <a:gd name="T54" fmla="*/ 164 w 165"/>
                <a:gd name="T55" fmla="*/ 77 h 231"/>
                <a:gd name="T56" fmla="*/ 157 w 165"/>
                <a:gd name="T57" fmla="*/ 51 h 231"/>
                <a:gd name="T58" fmla="*/ 152 w 165"/>
                <a:gd name="T59" fmla="*/ 38 h 231"/>
                <a:gd name="T60" fmla="*/ 138 w 165"/>
                <a:gd name="T61" fmla="*/ 24 h 231"/>
                <a:gd name="T62" fmla="*/ 115 w 165"/>
                <a:gd name="T63" fmla="*/ 13 h 231"/>
                <a:gd name="T64" fmla="*/ 89 w 165"/>
                <a:gd name="T65" fmla="*/ 5 h 231"/>
                <a:gd name="T66" fmla="*/ 68 w 165"/>
                <a:gd name="T67" fmla="*/ 1 h 231"/>
                <a:gd name="T68" fmla="*/ 58 w 165"/>
                <a:gd name="T69" fmla="*/ 0 h 2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5"/>
                <a:gd name="T106" fmla="*/ 0 h 231"/>
                <a:gd name="T107" fmla="*/ 165 w 165"/>
                <a:gd name="T108" fmla="*/ 231 h 23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5" h="231">
                  <a:moveTo>
                    <a:pt x="58" y="0"/>
                  </a:moveTo>
                  <a:lnTo>
                    <a:pt x="31" y="15"/>
                  </a:lnTo>
                  <a:lnTo>
                    <a:pt x="13" y="28"/>
                  </a:lnTo>
                  <a:lnTo>
                    <a:pt x="3" y="39"/>
                  </a:lnTo>
                  <a:lnTo>
                    <a:pt x="0" y="51"/>
                  </a:lnTo>
                  <a:lnTo>
                    <a:pt x="1" y="66"/>
                  </a:lnTo>
                  <a:lnTo>
                    <a:pt x="7" y="87"/>
                  </a:lnTo>
                  <a:lnTo>
                    <a:pt x="9" y="93"/>
                  </a:lnTo>
                  <a:lnTo>
                    <a:pt x="17" y="121"/>
                  </a:lnTo>
                  <a:lnTo>
                    <a:pt x="26" y="141"/>
                  </a:lnTo>
                  <a:lnTo>
                    <a:pt x="34" y="158"/>
                  </a:lnTo>
                  <a:lnTo>
                    <a:pt x="44" y="171"/>
                  </a:lnTo>
                  <a:lnTo>
                    <a:pt x="55" y="183"/>
                  </a:lnTo>
                  <a:lnTo>
                    <a:pt x="58" y="187"/>
                  </a:lnTo>
                  <a:lnTo>
                    <a:pt x="79" y="206"/>
                  </a:lnTo>
                  <a:lnTo>
                    <a:pt x="97" y="222"/>
                  </a:lnTo>
                  <a:lnTo>
                    <a:pt x="107" y="230"/>
                  </a:lnTo>
                  <a:lnTo>
                    <a:pt x="108" y="231"/>
                  </a:lnTo>
                  <a:lnTo>
                    <a:pt x="108" y="190"/>
                  </a:lnTo>
                  <a:lnTo>
                    <a:pt x="109" y="162"/>
                  </a:lnTo>
                  <a:lnTo>
                    <a:pt x="112" y="145"/>
                  </a:lnTo>
                  <a:lnTo>
                    <a:pt x="117" y="134"/>
                  </a:lnTo>
                  <a:lnTo>
                    <a:pt x="127" y="126"/>
                  </a:lnTo>
                  <a:lnTo>
                    <a:pt x="135" y="121"/>
                  </a:lnTo>
                  <a:lnTo>
                    <a:pt x="149" y="113"/>
                  </a:lnTo>
                  <a:lnTo>
                    <a:pt x="160" y="105"/>
                  </a:lnTo>
                  <a:lnTo>
                    <a:pt x="165" y="94"/>
                  </a:lnTo>
                  <a:lnTo>
                    <a:pt x="164" y="77"/>
                  </a:lnTo>
                  <a:lnTo>
                    <a:pt x="157" y="51"/>
                  </a:lnTo>
                  <a:lnTo>
                    <a:pt x="152" y="38"/>
                  </a:lnTo>
                  <a:lnTo>
                    <a:pt x="138" y="24"/>
                  </a:lnTo>
                  <a:lnTo>
                    <a:pt x="115" y="13"/>
                  </a:lnTo>
                  <a:lnTo>
                    <a:pt x="89" y="5"/>
                  </a:lnTo>
                  <a:lnTo>
                    <a:pt x="68" y="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1998" name="Freeform 73"/>
            <p:cNvSpPr>
              <a:spLocks/>
            </p:cNvSpPr>
            <p:nvPr/>
          </p:nvSpPr>
          <p:spPr bwMode="auto">
            <a:xfrm>
              <a:off x="1117" y="223"/>
              <a:ext cx="165" cy="231"/>
            </a:xfrm>
            <a:custGeom>
              <a:avLst/>
              <a:gdLst>
                <a:gd name="T0" fmla="*/ 58 w 165"/>
                <a:gd name="T1" fmla="*/ 0 h 231"/>
                <a:gd name="T2" fmla="*/ 31 w 165"/>
                <a:gd name="T3" fmla="*/ 15 h 231"/>
                <a:gd name="T4" fmla="*/ 13 w 165"/>
                <a:gd name="T5" fmla="*/ 28 h 231"/>
                <a:gd name="T6" fmla="*/ 3 w 165"/>
                <a:gd name="T7" fmla="*/ 39 h 231"/>
                <a:gd name="T8" fmla="*/ 0 w 165"/>
                <a:gd name="T9" fmla="*/ 51 h 231"/>
                <a:gd name="T10" fmla="*/ 1 w 165"/>
                <a:gd name="T11" fmla="*/ 66 h 231"/>
                <a:gd name="T12" fmla="*/ 7 w 165"/>
                <a:gd name="T13" fmla="*/ 87 h 231"/>
                <a:gd name="T14" fmla="*/ 9 w 165"/>
                <a:gd name="T15" fmla="*/ 93 h 231"/>
                <a:gd name="T16" fmla="*/ 17 w 165"/>
                <a:gd name="T17" fmla="*/ 121 h 231"/>
                <a:gd name="T18" fmla="*/ 26 w 165"/>
                <a:gd name="T19" fmla="*/ 141 h 231"/>
                <a:gd name="T20" fmla="*/ 34 w 165"/>
                <a:gd name="T21" fmla="*/ 158 h 231"/>
                <a:gd name="T22" fmla="*/ 44 w 165"/>
                <a:gd name="T23" fmla="*/ 171 h 231"/>
                <a:gd name="T24" fmla="*/ 55 w 165"/>
                <a:gd name="T25" fmla="*/ 183 h 231"/>
                <a:gd name="T26" fmla="*/ 58 w 165"/>
                <a:gd name="T27" fmla="*/ 187 h 231"/>
                <a:gd name="T28" fmla="*/ 79 w 165"/>
                <a:gd name="T29" fmla="*/ 206 h 231"/>
                <a:gd name="T30" fmla="*/ 97 w 165"/>
                <a:gd name="T31" fmla="*/ 222 h 231"/>
                <a:gd name="T32" fmla="*/ 107 w 165"/>
                <a:gd name="T33" fmla="*/ 230 h 231"/>
                <a:gd name="T34" fmla="*/ 108 w 165"/>
                <a:gd name="T35" fmla="*/ 231 h 231"/>
                <a:gd name="T36" fmla="*/ 108 w 165"/>
                <a:gd name="T37" fmla="*/ 190 h 231"/>
                <a:gd name="T38" fmla="*/ 109 w 165"/>
                <a:gd name="T39" fmla="*/ 162 h 231"/>
                <a:gd name="T40" fmla="*/ 112 w 165"/>
                <a:gd name="T41" fmla="*/ 145 h 231"/>
                <a:gd name="T42" fmla="*/ 117 w 165"/>
                <a:gd name="T43" fmla="*/ 134 h 231"/>
                <a:gd name="T44" fmla="*/ 127 w 165"/>
                <a:gd name="T45" fmla="*/ 126 h 231"/>
                <a:gd name="T46" fmla="*/ 135 w 165"/>
                <a:gd name="T47" fmla="*/ 121 h 231"/>
                <a:gd name="T48" fmla="*/ 149 w 165"/>
                <a:gd name="T49" fmla="*/ 113 h 231"/>
                <a:gd name="T50" fmla="*/ 160 w 165"/>
                <a:gd name="T51" fmla="*/ 105 h 231"/>
                <a:gd name="T52" fmla="*/ 165 w 165"/>
                <a:gd name="T53" fmla="*/ 94 h 231"/>
                <a:gd name="T54" fmla="*/ 164 w 165"/>
                <a:gd name="T55" fmla="*/ 77 h 231"/>
                <a:gd name="T56" fmla="*/ 157 w 165"/>
                <a:gd name="T57" fmla="*/ 51 h 231"/>
                <a:gd name="T58" fmla="*/ 152 w 165"/>
                <a:gd name="T59" fmla="*/ 38 h 231"/>
                <a:gd name="T60" fmla="*/ 138 w 165"/>
                <a:gd name="T61" fmla="*/ 24 h 231"/>
                <a:gd name="T62" fmla="*/ 115 w 165"/>
                <a:gd name="T63" fmla="*/ 13 h 231"/>
                <a:gd name="T64" fmla="*/ 89 w 165"/>
                <a:gd name="T65" fmla="*/ 5 h 231"/>
                <a:gd name="T66" fmla="*/ 68 w 165"/>
                <a:gd name="T67" fmla="*/ 1 h 231"/>
                <a:gd name="T68" fmla="*/ 58 w 165"/>
                <a:gd name="T69" fmla="*/ 0 h 2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5"/>
                <a:gd name="T106" fmla="*/ 0 h 231"/>
                <a:gd name="T107" fmla="*/ 165 w 165"/>
                <a:gd name="T108" fmla="*/ 231 h 23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5" h="231">
                  <a:moveTo>
                    <a:pt x="58" y="0"/>
                  </a:moveTo>
                  <a:lnTo>
                    <a:pt x="31" y="15"/>
                  </a:lnTo>
                  <a:lnTo>
                    <a:pt x="13" y="28"/>
                  </a:lnTo>
                  <a:lnTo>
                    <a:pt x="3" y="39"/>
                  </a:lnTo>
                  <a:lnTo>
                    <a:pt x="0" y="51"/>
                  </a:lnTo>
                  <a:lnTo>
                    <a:pt x="1" y="66"/>
                  </a:lnTo>
                  <a:lnTo>
                    <a:pt x="7" y="87"/>
                  </a:lnTo>
                  <a:lnTo>
                    <a:pt x="9" y="93"/>
                  </a:lnTo>
                  <a:lnTo>
                    <a:pt x="17" y="121"/>
                  </a:lnTo>
                  <a:lnTo>
                    <a:pt x="26" y="141"/>
                  </a:lnTo>
                  <a:lnTo>
                    <a:pt x="34" y="158"/>
                  </a:lnTo>
                  <a:lnTo>
                    <a:pt x="44" y="171"/>
                  </a:lnTo>
                  <a:lnTo>
                    <a:pt x="55" y="183"/>
                  </a:lnTo>
                  <a:lnTo>
                    <a:pt x="58" y="187"/>
                  </a:lnTo>
                  <a:lnTo>
                    <a:pt x="79" y="206"/>
                  </a:lnTo>
                  <a:lnTo>
                    <a:pt x="97" y="222"/>
                  </a:lnTo>
                  <a:lnTo>
                    <a:pt x="107" y="230"/>
                  </a:lnTo>
                  <a:lnTo>
                    <a:pt x="108" y="231"/>
                  </a:lnTo>
                  <a:lnTo>
                    <a:pt x="108" y="190"/>
                  </a:lnTo>
                  <a:lnTo>
                    <a:pt x="109" y="162"/>
                  </a:lnTo>
                  <a:lnTo>
                    <a:pt x="112" y="145"/>
                  </a:lnTo>
                  <a:lnTo>
                    <a:pt x="117" y="134"/>
                  </a:lnTo>
                  <a:lnTo>
                    <a:pt x="127" y="126"/>
                  </a:lnTo>
                  <a:lnTo>
                    <a:pt x="135" y="121"/>
                  </a:lnTo>
                  <a:lnTo>
                    <a:pt x="149" y="113"/>
                  </a:lnTo>
                  <a:lnTo>
                    <a:pt x="160" y="105"/>
                  </a:lnTo>
                  <a:lnTo>
                    <a:pt x="165" y="94"/>
                  </a:lnTo>
                  <a:lnTo>
                    <a:pt x="164" y="77"/>
                  </a:lnTo>
                  <a:lnTo>
                    <a:pt x="157" y="51"/>
                  </a:lnTo>
                  <a:lnTo>
                    <a:pt x="152" y="38"/>
                  </a:lnTo>
                  <a:lnTo>
                    <a:pt x="138" y="24"/>
                  </a:lnTo>
                  <a:lnTo>
                    <a:pt x="115" y="13"/>
                  </a:lnTo>
                  <a:lnTo>
                    <a:pt x="89" y="5"/>
                  </a:lnTo>
                  <a:lnTo>
                    <a:pt x="68" y="1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1999" name="Freeform 74"/>
            <p:cNvSpPr>
              <a:spLocks/>
            </p:cNvSpPr>
            <p:nvPr/>
          </p:nvSpPr>
          <p:spPr bwMode="auto">
            <a:xfrm>
              <a:off x="1901" y="-58"/>
              <a:ext cx="509" cy="578"/>
            </a:xfrm>
            <a:custGeom>
              <a:avLst/>
              <a:gdLst>
                <a:gd name="T0" fmla="*/ 145 w 509"/>
                <a:gd name="T1" fmla="*/ 99 h 578"/>
                <a:gd name="T2" fmla="*/ 120 w 509"/>
                <a:gd name="T3" fmla="*/ 142 h 578"/>
                <a:gd name="T4" fmla="*/ 101 w 509"/>
                <a:gd name="T5" fmla="*/ 173 h 578"/>
                <a:gd name="T6" fmla="*/ 85 w 509"/>
                <a:gd name="T7" fmla="*/ 200 h 578"/>
                <a:gd name="T8" fmla="*/ 71 w 509"/>
                <a:gd name="T9" fmla="*/ 228 h 578"/>
                <a:gd name="T10" fmla="*/ 53 w 509"/>
                <a:gd name="T11" fmla="*/ 262 h 578"/>
                <a:gd name="T12" fmla="*/ 30 w 509"/>
                <a:gd name="T13" fmla="*/ 309 h 578"/>
                <a:gd name="T14" fmla="*/ 8 w 509"/>
                <a:gd name="T15" fmla="*/ 359 h 578"/>
                <a:gd name="T16" fmla="*/ 0 w 509"/>
                <a:gd name="T17" fmla="*/ 395 h 578"/>
                <a:gd name="T18" fmla="*/ 3 w 509"/>
                <a:gd name="T19" fmla="*/ 423 h 578"/>
                <a:gd name="T20" fmla="*/ 16 w 509"/>
                <a:gd name="T21" fmla="*/ 447 h 578"/>
                <a:gd name="T22" fmla="*/ 36 w 509"/>
                <a:gd name="T23" fmla="*/ 472 h 578"/>
                <a:gd name="T24" fmla="*/ 52 w 509"/>
                <a:gd name="T25" fmla="*/ 491 h 578"/>
                <a:gd name="T26" fmla="*/ 83 w 509"/>
                <a:gd name="T27" fmla="*/ 520 h 578"/>
                <a:gd name="T28" fmla="*/ 121 w 509"/>
                <a:gd name="T29" fmla="*/ 543 h 578"/>
                <a:gd name="T30" fmla="*/ 163 w 509"/>
                <a:gd name="T31" fmla="*/ 560 h 578"/>
                <a:gd name="T32" fmla="*/ 204 w 509"/>
                <a:gd name="T33" fmla="*/ 571 h 578"/>
                <a:gd name="T34" fmla="*/ 241 w 509"/>
                <a:gd name="T35" fmla="*/ 578 h 578"/>
                <a:gd name="T36" fmla="*/ 261 w 509"/>
                <a:gd name="T37" fmla="*/ 579 h 578"/>
                <a:gd name="T38" fmla="*/ 290 w 509"/>
                <a:gd name="T39" fmla="*/ 568 h 578"/>
                <a:gd name="T40" fmla="*/ 322 w 509"/>
                <a:gd name="T41" fmla="*/ 541 h 578"/>
                <a:gd name="T42" fmla="*/ 355 w 509"/>
                <a:gd name="T43" fmla="*/ 507 h 578"/>
                <a:gd name="T44" fmla="*/ 388 w 509"/>
                <a:gd name="T45" fmla="*/ 473 h 578"/>
                <a:gd name="T46" fmla="*/ 418 w 509"/>
                <a:gd name="T47" fmla="*/ 448 h 578"/>
                <a:gd name="T48" fmla="*/ 461 w 509"/>
                <a:gd name="T49" fmla="*/ 433 h 578"/>
                <a:gd name="T50" fmla="*/ 492 w 509"/>
                <a:gd name="T51" fmla="*/ 418 h 578"/>
                <a:gd name="T52" fmla="*/ 498 w 509"/>
                <a:gd name="T53" fmla="*/ 391 h 578"/>
                <a:gd name="T54" fmla="*/ 503 w 509"/>
                <a:gd name="T55" fmla="*/ 338 h 578"/>
                <a:gd name="T56" fmla="*/ 509 w 509"/>
                <a:gd name="T57" fmla="*/ 305 h 578"/>
                <a:gd name="T58" fmla="*/ 432 w 509"/>
                <a:gd name="T59" fmla="*/ 99 h 578"/>
                <a:gd name="T60" fmla="*/ 393 w 509"/>
                <a:gd name="T61" fmla="*/ 51 h 578"/>
                <a:gd name="T62" fmla="*/ 366 w 509"/>
                <a:gd name="T63" fmla="*/ 29 h 578"/>
                <a:gd name="T64" fmla="*/ 336 w 509"/>
                <a:gd name="T65" fmla="*/ 22 h 578"/>
                <a:gd name="T66" fmla="*/ 311 w 509"/>
                <a:gd name="T67" fmla="*/ 22 h 578"/>
                <a:gd name="T68" fmla="*/ 259 w 509"/>
                <a:gd name="T69" fmla="*/ 18 h 578"/>
                <a:gd name="T70" fmla="*/ 218 w 509"/>
                <a:gd name="T71" fmla="*/ 10 h 578"/>
                <a:gd name="T72" fmla="*/ 189 w 509"/>
                <a:gd name="T73" fmla="*/ 1 h 578"/>
                <a:gd name="T74" fmla="*/ 165 w 509"/>
                <a:gd name="T75" fmla="*/ 0 h 578"/>
                <a:gd name="T76" fmla="*/ 136 w 509"/>
                <a:gd name="T77" fmla="*/ 26 h 57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9"/>
                <a:gd name="T118" fmla="*/ 0 h 578"/>
                <a:gd name="T119" fmla="*/ 509 w 509"/>
                <a:gd name="T120" fmla="*/ 578 h 57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9" h="578">
                  <a:moveTo>
                    <a:pt x="134" y="39"/>
                  </a:moveTo>
                  <a:lnTo>
                    <a:pt x="145" y="99"/>
                  </a:lnTo>
                  <a:lnTo>
                    <a:pt x="131" y="122"/>
                  </a:lnTo>
                  <a:lnTo>
                    <a:pt x="120" y="142"/>
                  </a:lnTo>
                  <a:lnTo>
                    <a:pt x="109" y="158"/>
                  </a:lnTo>
                  <a:lnTo>
                    <a:pt x="101" y="173"/>
                  </a:lnTo>
                  <a:lnTo>
                    <a:pt x="93" y="187"/>
                  </a:lnTo>
                  <a:lnTo>
                    <a:pt x="85" y="200"/>
                  </a:lnTo>
                  <a:lnTo>
                    <a:pt x="78" y="213"/>
                  </a:lnTo>
                  <a:lnTo>
                    <a:pt x="71" y="228"/>
                  </a:lnTo>
                  <a:lnTo>
                    <a:pt x="62" y="244"/>
                  </a:lnTo>
                  <a:lnTo>
                    <a:pt x="53" y="262"/>
                  </a:lnTo>
                  <a:lnTo>
                    <a:pt x="42" y="284"/>
                  </a:lnTo>
                  <a:lnTo>
                    <a:pt x="30" y="309"/>
                  </a:lnTo>
                  <a:lnTo>
                    <a:pt x="17" y="336"/>
                  </a:lnTo>
                  <a:lnTo>
                    <a:pt x="8" y="359"/>
                  </a:lnTo>
                  <a:lnTo>
                    <a:pt x="2" y="379"/>
                  </a:lnTo>
                  <a:lnTo>
                    <a:pt x="0" y="395"/>
                  </a:lnTo>
                  <a:lnTo>
                    <a:pt x="0" y="410"/>
                  </a:lnTo>
                  <a:lnTo>
                    <a:pt x="3" y="423"/>
                  </a:lnTo>
                  <a:lnTo>
                    <a:pt x="8" y="435"/>
                  </a:lnTo>
                  <a:lnTo>
                    <a:pt x="16" y="447"/>
                  </a:lnTo>
                  <a:lnTo>
                    <a:pt x="25" y="459"/>
                  </a:lnTo>
                  <a:lnTo>
                    <a:pt x="36" y="472"/>
                  </a:lnTo>
                  <a:lnTo>
                    <a:pt x="48" y="487"/>
                  </a:lnTo>
                  <a:lnTo>
                    <a:pt x="52" y="491"/>
                  </a:lnTo>
                  <a:lnTo>
                    <a:pt x="66" y="506"/>
                  </a:lnTo>
                  <a:lnTo>
                    <a:pt x="83" y="520"/>
                  </a:lnTo>
                  <a:lnTo>
                    <a:pt x="101" y="532"/>
                  </a:lnTo>
                  <a:lnTo>
                    <a:pt x="121" y="543"/>
                  </a:lnTo>
                  <a:lnTo>
                    <a:pt x="142" y="552"/>
                  </a:lnTo>
                  <a:lnTo>
                    <a:pt x="163" y="560"/>
                  </a:lnTo>
                  <a:lnTo>
                    <a:pt x="184" y="566"/>
                  </a:lnTo>
                  <a:lnTo>
                    <a:pt x="204" y="571"/>
                  </a:lnTo>
                  <a:lnTo>
                    <a:pt x="223" y="575"/>
                  </a:lnTo>
                  <a:lnTo>
                    <a:pt x="241" y="578"/>
                  </a:lnTo>
                  <a:lnTo>
                    <a:pt x="256" y="579"/>
                  </a:lnTo>
                  <a:lnTo>
                    <a:pt x="261" y="579"/>
                  </a:lnTo>
                  <a:lnTo>
                    <a:pt x="275" y="576"/>
                  </a:lnTo>
                  <a:lnTo>
                    <a:pt x="290" y="568"/>
                  </a:lnTo>
                  <a:lnTo>
                    <a:pt x="306" y="556"/>
                  </a:lnTo>
                  <a:lnTo>
                    <a:pt x="322" y="541"/>
                  </a:lnTo>
                  <a:lnTo>
                    <a:pt x="339" y="525"/>
                  </a:lnTo>
                  <a:lnTo>
                    <a:pt x="355" y="507"/>
                  </a:lnTo>
                  <a:lnTo>
                    <a:pt x="372" y="490"/>
                  </a:lnTo>
                  <a:lnTo>
                    <a:pt x="388" y="473"/>
                  </a:lnTo>
                  <a:lnTo>
                    <a:pt x="403" y="459"/>
                  </a:lnTo>
                  <a:lnTo>
                    <a:pt x="418" y="448"/>
                  </a:lnTo>
                  <a:lnTo>
                    <a:pt x="432" y="441"/>
                  </a:lnTo>
                  <a:lnTo>
                    <a:pt x="461" y="433"/>
                  </a:lnTo>
                  <a:lnTo>
                    <a:pt x="480" y="426"/>
                  </a:lnTo>
                  <a:lnTo>
                    <a:pt x="492" y="418"/>
                  </a:lnTo>
                  <a:lnTo>
                    <a:pt x="498" y="403"/>
                  </a:lnTo>
                  <a:lnTo>
                    <a:pt x="498" y="391"/>
                  </a:lnTo>
                  <a:lnTo>
                    <a:pt x="500" y="364"/>
                  </a:lnTo>
                  <a:lnTo>
                    <a:pt x="503" y="338"/>
                  </a:lnTo>
                  <a:lnTo>
                    <a:pt x="507" y="317"/>
                  </a:lnTo>
                  <a:lnTo>
                    <a:pt x="509" y="305"/>
                  </a:lnTo>
                  <a:lnTo>
                    <a:pt x="509" y="303"/>
                  </a:lnTo>
                  <a:lnTo>
                    <a:pt x="432" y="99"/>
                  </a:lnTo>
                  <a:lnTo>
                    <a:pt x="410" y="71"/>
                  </a:lnTo>
                  <a:lnTo>
                    <a:pt x="393" y="51"/>
                  </a:lnTo>
                  <a:lnTo>
                    <a:pt x="379" y="37"/>
                  </a:lnTo>
                  <a:lnTo>
                    <a:pt x="366" y="29"/>
                  </a:lnTo>
                  <a:lnTo>
                    <a:pt x="353" y="24"/>
                  </a:lnTo>
                  <a:lnTo>
                    <a:pt x="336" y="22"/>
                  </a:lnTo>
                  <a:lnTo>
                    <a:pt x="315" y="22"/>
                  </a:lnTo>
                  <a:lnTo>
                    <a:pt x="311" y="22"/>
                  </a:lnTo>
                  <a:lnTo>
                    <a:pt x="284" y="21"/>
                  </a:lnTo>
                  <a:lnTo>
                    <a:pt x="259" y="18"/>
                  </a:lnTo>
                  <a:lnTo>
                    <a:pt x="237" y="14"/>
                  </a:lnTo>
                  <a:lnTo>
                    <a:pt x="218" y="10"/>
                  </a:lnTo>
                  <a:lnTo>
                    <a:pt x="202" y="5"/>
                  </a:lnTo>
                  <a:lnTo>
                    <a:pt x="189" y="1"/>
                  </a:lnTo>
                  <a:lnTo>
                    <a:pt x="184" y="0"/>
                  </a:lnTo>
                  <a:lnTo>
                    <a:pt x="165" y="0"/>
                  </a:lnTo>
                  <a:lnTo>
                    <a:pt x="147" y="8"/>
                  </a:lnTo>
                  <a:lnTo>
                    <a:pt x="136" y="26"/>
                  </a:lnTo>
                  <a:lnTo>
                    <a:pt x="134" y="3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00" name="Freeform 75"/>
            <p:cNvSpPr>
              <a:spLocks/>
            </p:cNvSpPr>
            <p:nvPr/>
          </p:nvSpPr>
          <p:spPr bwMode="auto">
            <a:xfrm>
              <a:off x="2157" y="1689"/>
              <a:ext cx="143" cy="551"/>
            </a:xfrm>
            <a:custGeom>
              <a:avLst/>
              <a:gdLst>
                <a:gd name="T0" fmla="*/ 143 w 143"/>
                <a:gd name="T1" fmla="*/ 551 h 551"/>
                <a:gd name="T2" fmla="*/ 137 w 143"/>
                <a:gd name="T3" fmla="*/ 513 h 551"/>
                <a:gd name="T4" fmla="*/ 132 w 143"/>
                <a:gd name="T5" fmla="*/ 486 h 551"/>
                <a:gd name="T6" fmla="*/ 129 w 143"/>
                <a:gd name="T7" fmla="*/ 465 h 551"/>
                <a:gd name="T8" fmla="*/ 125 w 143"/>
                <a:gd name="T9" fmla="*/ 450 h 551"/>
                <a:gd name="T10" fmla="*/ 122 w 143"/>
                <a:gd name="T11" fmla="*/ 437 h 551"/>
                <a:gd name="T12" fmla="*/ 117 w 143"/>
                <a:gd name="T13" fmla="*/ 426 h 551"/>
                <a:gd name="T14" fmla="*/ 112 w 143"/>
                <a:gd name="T15" fmla="*/ 413 h 551"/>
                <a:gd name="T16" fmla="*/ 110 w 143"/>
                <a:gd name="T17" fmla="*/ 407 h 551"/>
                <a:gd name="T18" fmla="*/ 107 w 143"/>
                <a:gd name="T19" fmla="*/ 401 h 551"/>
                <a:gd name="T20" fmla="*/ 103 w 143"/>
                <a:gd name="T21" fmla="*/ 392 h 551"/>
                <a:gd name="T22" fmla="*/ 98 w 143"/>
                <a:gd name="T23" fmla="*/ 381 h 551"/>
                <a:gd name="T24" fmla="*/ 93 w 143"/>
                <a:gd name="T25" fmla="*/ 368 h 551"/>
                <a:gd name="T26" fmla="*/ 87 w 143"/>
                <a:gd name="T27" fmla="*/ 354 h 551"/>
                <a:gd name="T28" fmla="*/ 81 w 143"/>
                <a:gd name="T29" fmla="*/ 338 h 551"/>
                <a:gd name="T30" fmla="*/ 74 w 143"/>
                <a:gd name="T31" fmla="*/ 320 h 551"/>
                <a:gd name="T32" fmla="*/ 67 w 143"/>
                <a:gd name="T33" fmla="*/ 301 h 551"/>
                <a:gd name="T34" fmla="*/ 60 w 143"/>
                <a:gd name="T35" fmla="*/ 281 h 551"/>
                <a:gd name="T36" fmla="*/ 53 w 143"/>
                <a:gd name="T37" fmla="*/ 259 h 551"/>
                <a:gd name="T38" fmla="*/ 45 w 143"/>
                <a:gd name="T39" fmla="*/ 237 h 551"/>
                <a:gd name="T40" fmla="*/ 38 w 143"/>
                <a:gd name="T41" fmla="*/ 213 h 551"/>
                <a:gd name="T42" fmla="*/ 32 w 143"/>
                <a:gd name="T43" fmla="*/ 188 h 551"/>
                <a:gd name="T44" fmla="*/ 25 w 143"/>
                <a:gd name="T45" fmla="*/ 163 h 551"/>
                <a:gd name="T46" fmla="*/ 19 w 143"/>
                <a:gd name="T47" fmla="*/ 137 h 551"/>
                <a:gd name="T48" fmla="*/ 14 w 143"/>
                <a:gd name="T49" fmla="*/ 110 h 551"/>
                <a:gd name="T50" fmla="*/ 9 w 143"/>
                <a:gd name="T51" fmla="*/ 83 h 551"/>
                <a:gd name="T52" fmla="*/ 5 w 143"/>
                <a:gd name="T53" fmla="*/ 55 h 551"/>
                <a:gd name="T54" fmla="*/ 2 w 143"/>
                <a:gd name="T55" fmla="*/ 28 h 551"/>
                <a:gd name="T56" fmla="*/ 0 w 143"/>
                <a:gd name="T57" fmla="*/ 0 h 55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3"/>
                <a:gd name="T88" fmla="*/ 0 h 551"/>
                <a:gd name="T89" fmla="*/ 143 w 143"/>
                <a:gd name="T90" fmla="*/ 551 h 55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3" h="551">
                  <a:moveTo>
                    <a:pt x="143" y="551"/>
                  </a:moveTo>
                  <a:lnTo>
                    <a:pt x="137" y="513"/>
                  </a:lnTo>
                  <a:lnTo>
                    <a:pt x="132" y="486"/>
                  </a:lnTo>
                  <a:lnTo>
                    <a:pt x="129" y="465"/>
                  </a:lnTo>
                  <a:lnTo>
                    <a:pt x="125" y="450"/>
                  </a:lnTo>
                  <a:lnTo>
                    <a:pt x="122" y="437"/>
                  </a:lnTo>
                  <a:lnTo>
                    <a:pt x="117" y="426"/>
                  </a:lnTo>
                  <a:lnTo>
                    <a:pt x="112" y="413"/>
                  </a:lnTo>
                  <a:lnTo>
                    <a:pt x="110" y="407"/>
                  </a:lnTo>
                  <a:lnTo>
                    <a:pt x="107" y="401"/>
                  </a:lnTo>
                  <a:lnTo>
                    <a:pt x="103" y="392"/>
                  </a:lnTo>
                  <a:lnTo>
                    <a:pt x="98" y="381"/>
                  </a:lnTo>
                  <a:lnTo>
                    <a:pt x="93" y="368"/>
                  </a:lnTo>
                  <a:lnTo>
                    <a:pt x="87" y="354"/>
                  </a:lnTo>
                  <a:lnTo>
                    <a:pt x="81" y="338"/>
                  </a:lnTo>
                  <a:lnTo>
                    <a:pt x="74" y="320"/>
                  </a:lnTo>
                  <a:lnTo>
                    <a:pt x="67" y="301"/>
                  </a:lnTo>
                  <a:lnTo>
                    <a:pt x="60" y="281"/>
                  </a:lnTo>
                  <a:lnTo>
                    <a:pt x="53" y="259"/>
                  </a:lnTo>
                  <a:lnTo>
                    <a:pt x="45" y="237"/>
                  </a:lnTo>
                  <a:lnTo>
                    <a:pt x="38" y="213"/>
                  </a:lnTo>
                  <a:lnTo>
                    <a:pt x="32" y="188"/>
                  </a:lnTo>
                  <a:lnTo>
                    <a:pt x="25" y="163"/>
                  </a:lnTo>
                  <a:lnTo>
                    <a:pt x="19" y="137"/>
                  </a:lnTo>
                  <a:lnTo>
                    <a:pt x="14" y="110"/>
                  </a:lnTo>
                  <a:lnTo>
                    <a:pt x="9" y="83"/>
                  </a:lnTo>
                  <a:lnTo>
                    <a:pt x="5" y="55"/>
                  </a:lnTo>
                  <a:lnTo>
                    <a:pt x="2" y="2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01" name="Freeform 76"/>
            <p:cNvSpPr>
              <a:spLocks/>
            </p:cNvSpPr>
            <p:nvPr/>
          </p:nvSpPr>
          <p:spPr bwMode="auto">
            <a:xfrm>
              <a:off x="1121" y="-696"/>
              <a:ext cx="4818" cy="4464"/>
            </a:xfrm>
            <a:custGeom>
              <a:avLst/>
              <a:gdLst>
                <a:gd name="T0" fmla="*/ 749 w 4818"/>
                <a:gd name="T1" fmla="*/ 1519 h 4464"/>
                <a:gd name="T2" fmla="*/ 823 w 4818"/>
                <a:gd name="T3" fmla="*/ 1848 h 4464"/>
                <a:gd name="T4" fmla="*/ 827 w 4818"/>
                <a:gd name="T5" fmla="*/ 2183 h 4464"/>
                <a:gd name="T6" fmla="*/ 882 w 4818"/>
                <a:gd name="T7" fmla="*/ 2426 h 4464"/>
                <a:gd name="T8" fmla="*/ 1061 w 4818"/>
                <a:gd name="T9" fmla="*/ 2772 h 4464"/>
                <a:gd name="T10" fmla="*/ 1188 w 4818"/>
                <a:gd name="T11" fmla="*/ 3033 h 4464"/>
                <a:gd name="T12" fmla="*/ 1206 w 4818"/>
                <a:gd name="T13" fmla="*/ 3324 h 4464"/>
                <a:gd name="T14" fmla="*/ 1246 w 4818"/>
                <a:gd name="T15" fmla="*/ 3595 h 4464"/>
                <a:gd name="T16" fmla="*/ 1271 w 4818"/>
                <a:gd name="T17" fmla="*/ 3988 h 4464"/>
                <a:gd name="T18" fmla="*/ 1206 w 4818"/>
                <a:gd name="T19" fmla="*/ 4254 h 4464"/>
                <a:gd name="T20" fmla="*/ 1032 w 4818"/>
                <a:gd name="T21" fmla="*/ 4434 h 4464"/>
                <a:gd name="T22" fmla="*/ 1280 w 4818"/>
                <a:gd name="T23" fmla="*/ 4459 h 4464"/>
                <a:gd name="T24" fmla="*/ 1435 w 4818"/>
                <a:gd name="T25" fmla="*/ 4275 h 4464"/>
                <a:gd name="T26" fmla="*/ 1549 w 4818"/>
                <a:gd name="T27" fmla="*/ 4020 h 4464"/>
                <a:gd name="T28" fmla="*/ 1550 w 4818"/>
                <a:gd name="T29" fmla="*/ 3671 h 4464"/>
                <a:gd name="T30" fmla="*/ 1581 w 4818"/>
                <a:gd name="T31" fmla="*/ 3275 h 4464"/>
                <a:gd name="T32" fmla="*/ 1638 w 4818"/>
                <a:gd name="T33" fmla="*/ 3046 h 4464"/>
                <a:gd name="T34" fmla="*/ 1953 w 4818"/>
                <a:gd name="T35" fmla="*/ 3014 h 4464"/>
                <a:gd name="T36" fmla="*/ 2333 w 4818"/>
                <a:gd name="T37" fmla="*/ 2916 h 4464"/>
                <a:gd name="T38" fmla="*/ 2604 w 4818"/>
                <a:gd name="T39" fmla="*/ 2870 h 4464"/>
                <a:gd name="T40" fmla="*/ 2867 w 4818"/>
                <a:gd name="T41" fmla="*/ 2731 h 4464"/>
                <a:gd name="T42" fmla="*/ 3289 w 4818"/>
                <a:gd name="T43" fmla="*/ 2683 h 4464"/>
                <a:gd name="T44" fmla="*/ 3692 w 4818"/>
                <a:gd name="T45" fmla="*/ 2937 h 4464"/>
                <a:gd name="T46" fmla="*/ 3887 w 4818"/>
                <a:gd name="T47" fmla="*/ 3179 h 4464"/>
                <a:gd name="T48" fmla="*/ 4201 w 4818"/>
                <a:gd name="T49" fmla="*/ 3425 h 4464"/>
                <a:gd name="T50" fmla="*/ 4475 w 4818"/>
                <a:gd name="T51" fmla="*/ 3795 h 4464"/>
                <a:gd name="T52" fmla="*/ 4579 w 4818"/>
                <a:gd name="T53" fmla="*/ 4061 h 4464"/>
                <a:gd name="T54" fmla="*/ 4472 w 4818"/>
                <a:gd name="T55" fmla="*/ 4325 h 4464"/>
                <a:gd name="T56" fmla="*/ 4743 w 4818"/>
                <a:gd name="T57" fmla="*/ 4395 h 4464"/>
                <a:gd name="T58" fmla="*/ 4812 w 4818"/>
                <a:gd name="T59" fmla="*/ 4202 h 4464"/>
                <a:gd name="T60" fmla="*/ 4747 w 4818"/>
                <a:gd name="T61" fmla="*/ 3928 h 4464"/>
                <a:gd name="T62" fmla="*/ 4725 w 4818"/>
                <a:gd name="T63" fmla="*/ 3626 h 4464"/>
                <a:gd name="T64" fmla="*/ 4618 w 4818"/>
                <a:gd name="T65" fmla="*/ 3398 h 4464"/>
                <a:gd name="T66" fmla="*/ 4320 w 4818"/>
                <a:gd name="T67" fmla="*/ 2992 h 4464"/>
                <a:gd name="T68" fmla="*/ 4139 w 4818"/>
                <a:gd name="T69" fmla="*/ 2425 h 4464"/>
                <a:gd name="T70" fmla="*/ 4063 w 4818"/>
                <a:gd name="T71" fmla="*/ 2104 h 4464"/>
                <a:gd name="T72" fmla="*/ 3851 w 4818"/>
                <a:gd name="T73" fmla="*/ 1875 h 4464"/>
                <a:gd name="T74" fmla="*/ 3928 w 4818"/>
                <a:gd name="T75" fmla="*/ 1623 h 4464"/>
                <a:gd name="T76" fmla="*/ 3976 w 4818"/>
                <a:gd name="T77" fmla="*/ 1263 h 4464"/>
                <a:gd name="T78" fmla="*/ 3913 w 4818"/>
                <a:gd name="T79" fmla="*/ 742 h 4464"/>
                <a:gd name="T80" fmla="*/ 3593 w 4818"/>
                <a:gd name="T81" fmla="*/ 185 h 4464"/>
                <a:gd name="T82" fmla="*/ 3419 w 4818"/>
                <a:gd name="T83" fmla="*/ 19 h 4464"/>
                <a:gd name="T84" fmla="*/ 3548 w 4818"/>
                <a:gd name="T85" fmla="*/ 325 h 4464"/>
                <a:gd name="T86" fmla="*/ 3762 w 4818"/>
                <a:gd name="T87" fmla="*/ 1002 h 4464"/>
                <a:gd name="T88" fmla="*/ 3747 w 4818"/>
                <a:gd name="T89" fmla="*/ 1487 h 4464"/>
                <a:gd name="T90" fmla="*/ 3565 w 4818"/>
                <a:gd name="T91" fmla="*/ 1669 h 4464"/>
                <a:gd name="T92" fmla="*/ 3258 w 4818"/>
                <a:gd name="T93" fmla="*/ 1661 h 4464"/>
                <a:gd name="T94" fmla="*/ 2682 w 4818"/>
                <a:gd name="T95" fmla="*/ 1648 h 4464"/>
                <a:gd name="T96" fmla="*/ 2141 w 4818"/>
                <a:gd name="T97" fmla="*/ 1616 h 4464"/>
                <a:gd name="T98" fmla="*/ 1892 w 4818"/>
                <a:gd name="T99" fmla="*/ 1536 h 4464"/>
                <a:gd name="T100" fmla="*/ 1625 w 4818"/>
                <a:gd name="T101" fmla="*/ 1404 h 4464"/>
                <a:gd name="T102" fmla="*/ 1466 w 4818"/>
                <a:gd name="T103" fmla="*/ 1087 h 4464"/>
                <a:gd name="T104" fmla="*/ 1293 w 4818"/>
                <a:gd name="T105" fmla="*/ 728 h 4464"/>
                <a:gd name="T106" fmla="*/ 1051 w 4818"/>
                <a:gd name="T107" fmla="*/ 479 h 4464"/>
                <a:gd name="T108" fmla="*/ 717 w 4818"/>
                <a:gd name="T109" fmla="*/ 462 h 4464"/>
                <a:gd name="T110" fmla="*/ 424 w 4818"/>
                <a:gd name="T111" fmla="*/ 621 h 4464"/>
                <a:gd name="T112" fmla="*/ 285 w 4818"/>
                <a:gd name="T113" fmla="*/ 788 h 4464"/>
                <a:gd name="T114" fmla="*/ 32 w 4818"/>
                <a:gd name="T115" fmla="*/ 925 h 4464"/>
                <a:gd name="T116" fmla="*/ 92 w 4818"/>
                <a:gd name="T117" fmla="*/ 1162 h 4464"/>
                <a:gd name="T118" fmla="*/ 342 w 4818"/>
                <a:gd name="T119" fmla="*/ 1310 h 4464"/>
                <a:gd name="T120" fmla="*/ 644 w 4818"/>
                <a:gd name="T121" fmla="*/ 1266 h 44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818"/>
                <a:gd name="T184" fmla="*/ 0 h 4464"/>
                <a:gd name="T185" fmla="*/ 4818 w 4818"/>
                <a:gd name="T186" fmla="*/ 4464 h 44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818" h="4464">
                  <a:moveTo>
                    <a:pt x="693" y="1261"/>
                  </a:moveTo>
                  <a:lnTo>
                    <a:pt x="696" y="1293"/>
                  </a:lnTo>
                  <a:lnTo>
                    <a:pt x="698" y="1320"/>
                  </a:lnTo>
                  <a:lnTo>
                    <a:pt x="700" y="1343"/>
                  </a:lnTo>
                  <a:lnTo>
                    <a:pt x="702" y="1363"/>
                  </a:lnTo>
                  <a:lnTo>
                    <a:pt x="704" y="1381"/>
                  </a:lnTo>
                  <a:lnTo>
                    <a:pt x="707" y="1396"/>
                  </a:lnTo>
                  <a:lnTo>
                    <a:pt x="710" y="1411"/>
                  </a:lnTo>
                  <a:lnTo>
                    <a:pt x="714" y="1425"/>
                  </a:lnTo>
                  <a:lnTo>
                    <a:pt x="719" y="1440"/>
                  </a:lnTo>
                  <a:lnTo>
                    <a:pt x="725" y="1456"/>
                  </a:lnTo>
                  <a:lnTo>
                    <a:pt x="731" y="1474"/>
                  </a:lnTo>
                  <a:lnTo>
                    <a:pt x="739" y="1495"/>
                  </a:lnTo>
                  <a:lnTo>
                    <a:pt x="743" y="1504"/>
                  </a:lnTo>
                  <a:lnTo>
                    <a:pt x="749" y="1519"/>
                  </a:lnTo>
                  <a:lnTo>
                    <a:pt x="755" y="1536"/>
                  </a:lnTo>
                  <a:lnTo>
                    <a:pt x="761" y="1554"/>
                  </a:lnTo>
                  <a:lnTo>
                    <a:pt x="767" y="1574"/>
                  </a:lnTo>
                  <a:lnTo>
                    <a:pt x="773" y="1594"/>
                  </a:lnTo>
                  <a:lnTo>
                    <a:pt x="779" y="1615"/>
                  </a:lnTo>
                  <a:lnTo>
                    <a:pt x="785" y="1637"/>
                  </a:lnTo>
                  <a:lnTo>
                    <a:pt x="790" y="1660"/>
                  </a:lnTo>
                  <a:lnTo>
                    <a:pt x="796" y="1683"/>
                  </a:lnTo>
                  <a:lnTo>
                    <a:pt x="801" y="1706"/>
                  </a:lnTo>
                  <a:lnTo>
                    <a:pt x="806" y="1730"/>
                  </a:lnTo>
                  <a:lnTo>
                    <a:pt x="810" y="1754"/>
                  </a:lnTo>
                  <a:lnTo>
                    <a:pt x="814" y="1777"/>
                  </a:lnTo>
                  <a:lnTo>
                    <a:pt x="817" y="1801"/>
                  </a:lnTo>
                  <a:lnTo>
                    <a:pt x="820" y="1825"/>
                  </a:lnTo>
                  <a:lnTo>
                    <a:pt x="823" y="1848"/>
                  </a:lnTo>
                  <a:lnTo>
                    <a:pt x="825" y="1870"/>
                  </a:lnTo>
                  <a:lnTo>
                    <a:pt x="826" y="1892"/>
                  </a:lnTo>
                  <a:lnTo>
                    <a:pt x="826" y="1913"/>
                  </a:lnTo>
                  <a:lnTo>
                    <a:pt x="826" y="1934"/>
                  </a:lnTo>
                  <a:lnTo>
                    <a:pt x="825" y="1954"/>
                  </a:lnTo>
                  <a:lnTo>
                    <a:pt x="824" y="1976"/>
                  </a:lnTo>
                  <a:lnTo>
                    <a:pt x="824" y="1998"/>
                  </a:lnTo>
                  <a:lnTo>
                    <a:pt x="824" y="2021"/>
                  </a:lnTo>
                  <a:lnTo>
                    <a:pt x="823" y="2044"/>
                  </a:lnTo>
                  <a:lnTo>
                    <a:pt x="824" y="2068"/>
                  </a:lnTo>
                  <a:lnTo>
                    <a:pt x="824" y="2091"/>
                  </a:lnTo>
                  <a:lnTo>
                    <a:pt x="824" y="2115"/>
                  </a:lnTo>
                  <a:lnTo>
                    <a:pt x="825" y="2138"/>
                  </a:lnTo>
                  <a:lnTo>
                    <a:pt x="826" y="2160"/>
                  </a:lnTo>
                  <a:lnTo>
                    <a:pt x="827" y="2183"/>
                  </a:lnTo>
                  <a:lnTo>
                    <a:pt x="828" y="2204"/>
                  </a:lnTo>
                  <a:lnTo>
                    <a:pt x="829" y="2224"/>
                  </a:lnTo>
                  <a:lnTo>
                    <a:pt x="831" y="2244"/>
                  </a:lnTo>
                  <a:lnTo>
                    <a:pt x="832" y="2262"/>
                  </a:lnTo>
                  <a:lnTo>
                    <a:pt x="834" y="2279"/>
                  </a:lnTo>
                  <a:lnTo>
                    <a:pt x="836" y="2294"/>
                  </a:lnTo>
                  <a:lnTo>
                    <a:pt x="838" y="2307"/>
                  </a:lnTo>
                  <a:lnTo>
                    <a:pt x="841" y="2319"/>
                  </a:lnTo>
                  <a:lnTo>
                    <a:pt x="842" y="2325"/>
                  </a:lnTo>
                  <a:lnTo>
                    <a:pt x="845" y="2336"/>
                  </a:lnTo>
                  <a:lnTo>
                    <a:pt x="850" y="2349"/>
                  </a:lnTo>
                  <a:lnTo>
                    <a:pt x="856" y="2365"/>
                  </a:lnTo>
                  <a:lnTo>
                    <a:pt x="864" y="2383"/>
                  </a:lnTo>
                  <a:lnTo>
                    <a:pt x="872" y="2404"/>
                  </a:lnTo>
                  <a:lnTo>
                    <a:pt x="882" y="2426"/>
                  </a:lnTo>
                  <a:lnTo>
                    <a:pt x="892" y="2449"/>
                  </a:lnTo>
                  <a:lnTo>
                    <a:pt x="904" y="2474"/>
                  </a:lnTo>
                  <a:lnTo>
                    <a:pt x="915" y="2499"/>
                  </a:lnTo>
                  <a:lnTo>
                    <a:pt x="928" y="2525"/>
                  </a:lnTo>
                  <a:lnTo>
                    <a:pt x="940" y="2551"/>
                  </a:lnTo>
                  <a:lnTo>
                    <a:pt x="953" y="2577"/>
                  </a:lnTo>
                  <a:lnTo>
                    <a:pt x="966" y="2603"/>
                  </a:lnTo>
                  <a:lnTo>
                    <a:pt x="978" y="2628"/>
                  </a:lnTo>
                  <a:lnTo>
                    <a:pt x="991" y="2652"/>
                  </a:lnTo>
                  <a:lnTo>
                    <a:pt x="1003" y="2675"/>
                  </a:lnTo>
                  <a:lnTo>
                    <a:pt x="1015" y="2697"/>
                  </a:lnTo>
                  <a:lnTo>
                    <a:pt x="1026" y="2716"/>
                  </a:lnTo>
                  <a:lnTo>
                    <a:pt x="1036" y="2734"/>
                  </a:lnTo>
                  <a:lnTo>
                    <a:pt x="1046" y="2749"/>
                  </a:lnTo>
                  <a:lnTo>
                    <a:pt x="1061" y="2772"/>
                  </a:lnTo>
                  <a:lnTo>
                    <a:pt x="1076" y="2794"/>
                  </a:lnTo>
                  <a:lnTo>
                    <a:pt x="1092" y="2817"/>
                  </a:lnTo>
                  <a:lnTo>
                    <a:pt x="1107" y="2839"/>
                  </a:lnTo>
                  <a:lnTo>
                    <a:pt x="1123" y="2861"/>
                  </a:lnTo>
                  <a:lnTo>
                    <a:pt x="1137" y="2881"/>
                  </a:lnTo>
                  <a:lnTo>
                    <a:pt x="1151" y="2900"/>
                  </a:lnTo>
                  <a:lnTo>
                    <a:pt x="1163" y="2917"/>
                  </a:lnTo>
                  <a:lnTo>
                    <a:pt x="1174" y="2931"/>
                  </a:lnTo>
                  <a:lnTo>
                    <a:pt x="1183" y="2943"/>
                  </a:lnTo>
                  <a:lnTo>
                    <a:pt x="1190" y="2952"/>
                  </a:lnTo>
                  <a:lnTo>
                    <a:pt x="1194" y="2957"/>
                  </a:lnTo>
                  <a:lnTo>
                    <a:pt x="1195" y="2959"/>
                  </a:lnTo>
                  <a:lnTo>
                    <a:pt x="1192" y="2988"/>
                  </a:lnTo>
                  <a:lnTo>
                    <a:pt x="1190" y="3013"/>
                  </a:lnTo>
                  <a:lnTo>
                    <a:pt x="1188" y="3033"/>
                  </a:lnTo>
                  <a:lnTo>
                    <a:pt x="1187" y="3051"/>
                  </a:lnTo>
                  <a:lnTo>
                    <a:pt x="1186" y="3067"/>
                  </a:lnTo>
                  <a:lnTo>
                    <a:pt x="1185" y="3082"/>
                  </a:lnTo>
                  <a:lnTo>
                    <a:pt x="1184" y="3097"/>
                  </a:lnTo>
                  <a:lnTo>
                    <a:pt x="1184" y="3113"/>
                  </a:lnTo>
                  <a:lnTo>
                    <a:pt x="1184" y="3132"/>
                  </a:lnTo>
                  <a:lnTo>
                    <a:pt x="1184" y="3154"/>
                  </a:lnTo>
                  <a:lnTo>
                    <a:pt x="1184" y="3174"/>
                  </a:lnTo>
                  <a:lnTo>
                    <a:pt x="1184" y="3205"/>
                  </a:lnTo>
                  <a:lnTo>
                    <a:pt x="1186" y="3232"/>
                  </a:lnTo>
                  <a:lnTo>
                    <a:pt x="1189" y="3255"/>
                  </a:lnTo>
                  <a:lnTo>
                    <a:pt x="1192" y="3276"/>
                  </a:lnTo>
                  <a:lnTo>
                    <a:pt x="1196" y="3294"/>
                  </a:lnTo>
                  <a:lnTo>
                    <a:pt x="1201" y="3310"/>
                  </a:lnTo>
                  <a:lnTo>
                    <a:pt x="1206" y="3324"/>
                  </a:lnTo>
                  <a:lnTo>
                    <a:pt x="1212" y="3338"/>
                  </a:lnTo>
                  <a:lnTo>
                    <a:pt x="1217" y="3350"/>
                  </a:lnTo>
                  <a:lnTo>
                    <a:pt x="1222" y="3363"/>
                  </a:lnTo>
                  <a:lnTo>
                    <a:pt x="1226" y="3378"/>
                  </a:lnTo>
                  <a:lnTo>
                    <a:pt x="1230" y="3395"/>
                  </a:lnTo>
                  <a:lnTo>
                    <a:pt x="1234" y="3413"/>
                  </a:lnTo>
                  <a:lnTo>
                    <a:pt x="1237" y="3433"/>
                  </a:lnTo>
                  <a:lnTo>
                    <a:pt x="1240" y="3454"/>
                  </a:lnTo>
                  <a:lnTo>
                    <a:pt x="1242" y="3476"/>
                  </a:lnTo>
                  <a:lnTo>
                    <a:pt x="1243" y="3500"/>
                  </a:lnTo>
                  <a:lnTo>
                    <a:pt x="1244" y="3524"/>
                  </a:lnTo>
                  <a:lnTo>
                    <a:pt x="1244" y="3543"/>
                  </a:lnTo>
                  <a:lnTo>
                    <a:pt x="1245" y="3557"/>
                  </a:lnTo>
                  <a:lnTo>
                    <a:pt x="1245" y="3575"/>
                  </a:lnTo>
                  <a:lnTo>
                    <a:pt x="1246" y="3595"/>
                  </a:lnTo>
                  <a:lnTo>
                    <a:pt x="1247" y="3618"/>
                  </a:lnTo>
                  <a:lnTo>
                    <a:pt x="1249" y="3644"/>
                  </a:lnTo>
                  <a:lnTo>
                    <a:pt x="1250" y="3670"/>
                  </a:lnTo>
                  <a:lnTo>
                    <a:pt x="1252" y="3699"/>
                  </a:lnTo>
                  <a:lnTo>
                    <a:pt x="1254" y="3728"/>
                  </a:lnTo>
                  <a:lnTo>
                    <a:pt x="1256" y="3758"/>
                  </a:lnTo>
                  <a:lnTo>
                    <a:pt x="1258" y="3788"/>
                  </a:lnTo>
                  <a:lnTo>
                    <a:pt x="1260" y="3818"/>
                  </a:lnTo>
                  <a:lnTo>
                    <a:pt x="1262" y="3847"/>
                  </a:lnTo>
                  <a:lnTo>
                    <a:pt x="1264" y="3875"/>
                  </a:lnTo>
                  <a:lnTo>
                    <a:pt x="1266" y="3902"/>
                  </a:lnTo>
                  <a:lnTo>
                    <a:pt x="1268" y="3927"/>
                  </a:lnTo>
                  <a:lnTo>
                    <a:pt x="1269" y="3950"/>
                  </a:lnTo>
                  <a:lnTo>
                    <a:pt x="1270" y="3970"/>
                  </a:lnTo>
                  <a:lnTo>
                    <a:pt x="1271" y="3988"/>
                  </a:lnTo>
                  <a:lnTo>
                    <a:pt x="1272" y="4002"/>
                  </a:lnTo>
                  <a:lnTo>
                    <a:pt x="1272" y="4012"/>
                  </a:lnTo>
                  <a:lnTo>
                    <a:pt x="1271" y="4033"/>
                  </a:lnTo>
                  <a:lnTo>
                    <a:pt x="1270" y="4052"/>
                  </a:lnTo>
                  <a:lnTo>
                    <a:pt x="1267" y="4071"/>
                  </a:lnTo>
                  <a:lnTo>
                    <a:pt x="1263" y="4090"/>
                  </a:lnTo>
                  <a:lnTo>
                    <a:pt x="1258" y="4108"/>
                  </a:lnTo>
                  <a:lnTo>
                    <a:pt x="1252" y="4127"/>
                  </a:lnTo>
                  <a:lnTo>
                    <a:pt x="1244" y="4147"/>
                  </a:lnTo>
                  <a:lnTo>
                    <a:pt x="1239" y="4161"/>
                  </a:lnTo>
                  <a:lnTo>
                    <a:pt x="1227" y="4192"/>
                  </a:lnTo>
                  <a:lnTo>
                    <a:pt x="1218" y="4218"/>
                  </a:lnTo>
                  <a:lnTo>
                    <a:pt x="1211" y="4238"/>
                  </a:lnTo>
                  <a:lnTo>
                    <a:pt x="1207" y="4250"/>
                  </a:lnTo>
                  <a:lnTo>
                    <a:pt x="1206" y="4254"/>
                  </a:lnTo>
                  <a:lnTo>
                    <a:pt x="1162" y="4267"/>
                  </a:lnTo>
                  <a:lnTo>
                    <a:pt x="1127" y="4278"/>
                  </a:lnTo>
                  <a:lnTo>
                    <a:pt x="1099" y="4287"/>
                  </a:lnTo>
                  <a:lnTo>
                    <a:pt x="1076" y="4295"/>
                  </a:lnTo>
                  <a:lnTo>
                    <a:pt x="1059" y="4302"/>
                  </a:lnTo>
                  <a:lnTo>
                    <a:pt x="1047" y="4309"/>
                  </a:lnTo>
                  <a:lnTo>
                    <a:pt x="1038" y="4317"/>
                  </a:lnTo>
                  <a:lnTo>
                    <a:pt x="1031" y="4326"/>
                  </a:lnTo>
                  <a:lnTo>
                    <a:pt x="1026" y="4336"/>
                  </a:lnTo>
                  <a:lnTo>
                    <a:pt x="1022" y="4349"/>
                  </a:lnTo>
                  <a:lnTo>
                    <a:pt x="1018" y="4359"/>
                  </a:lnTo>
                  <a:lnTo>
                    <a:pt x="1014" y="4382"/>
                  </a:lnTo>
                  <a:lnTo>
                    <a:pt x="1016" y="4402"/>
                  </a:lnTo>
                  <a:lnTo>
                    <a:pt x="1022" y="4419"/>
                  </a:lnTo>
                  <a:lnTo>
                    <a:pt x="1032" y="4434"/>
                  </a:lnTo>
                  <a:lnTo>
                    <a:pt x="1047" y="4446"/>
                  </a:lnTo>
                  <a:lnTo>
                    <a:pt x="1064" y="4454"/>
                  </a:lnTo>
                  <a:lnTo>
                    <a:pt x="1084" y="4458"/>
                  </a:lnTo>
                  <a:lnTo>
                    <a:pt x="1085" y="4458"/>
                  </a:lnTo>
                  <a:lnTo>
                    <a:pt x="1116" y="4460"/>
                  </a:lnTo>
                  <a:lnTo>
                    <a:pt x="1142" y="4458"/>
                  </a:lnTo>
                  <a:lnTo>
                    <a:pt x="1161" y="4455"/>
                  </a:lnTo>
                  <a:lnTo>
                    <a:pt x="1172" y="4453"/>
                  </a:lnTo>
                  <a:lnTo>
                    <a:pt x="1173" y="4453"/>
                  </a:lnTo>
                  <a:lnTo>
                    <a:pt x="1195" y="4459"/>
                  </a:lnTo>
                  <a:lnTo>
                    <a:pt x="1213" y="4463"/>
                  </a:lnTo>
                  <a:lnTo>
                    <a:pt x="1228" y="4465"/>
                  </a:lnTo>
                  <a:lnTo>
                    <a:pt x="1242" y="4465"/>
                  </a:lnTo>
                  <a:lnTo>
                    <a:pt x="1259" y="4463"/>
                  </a:lnTo>
                  <a:lnTo>
                    <a:pt x="1280" y="4459"/>
                  </a:lnTo>
                  <a:lnTo>
                    <a:pt x="1308" y="4453"/>
                  </a:lnTo>
                  <a:lnTo>
                    <a:pt x="1311" y="4453"/>
                  </a:lnTo>
                  <a:lnTo>
                    <a:pt x="1339" y="4443"/>
                  </a:lnTo>
                  <a:lnTo>
                    <a:pt x="1360" y="4429"/>
                  </a:lnTo>
                  <a:lnTo>
                    <a:pt x="1375" y="4413"/>
                  </a:lnTo>
                  <a:lnTo>
                    <a:pt x="1387" y="4396"/>
                  </a:lnTo>
                  <a:lnTo>
                    <a:pt x="1396" y="4380"/>
                  </a:lnTo>
                  <a:lnTo>
                    <a:pt x="1405" y="4367"/>
                  </a:lnTo>
                  <a:lnTo>
                    <a:pt x="1415" y="4359"/>
                  </a:lnTo>
                  <a:lnTo>
                    <a:pt x="1425" y="4351"/>
                  </a:lnTo>
                  <a:lnTo>
                    <a:pt x="1431" y="4338"/>
                  </a:lnTo>
                  <a:lnTo>
                    <a:pt x="1434" y="4320"/>
                  </a:lnTo>
                  <a:lnTo>
                    <a:pt x="1435" y="4298"/>
                  </a:lnTo>
                  <a:lnTo>
                    <a:pt x="1435" y="4275"/>
                  </a:lnTo>
                  <a:lnTo>
                    <a:pt x="1436" y="4250"/>
                  </a:lnTo>
                  <a:lnTo>
                    <a:pt x="1437" y="4227"/>
                  </a:lnTo>
                  <a:lnTo>
                    <a:pt x="1440" y="4208"/>
                  </a:lnTo>
                  <a:lnTo>
                    <a:pt x="1445" y="4188"/>
                  </a:lnTo>
                  <a:lnTo>
                    <a:pt x="1451" y="4166"/>
                  </a:lnTo>
                  <a:lnTo>
                    <a:pt x="1459" y="4143"/>
                  </a:lnTo>
                  <a:lnTo>
                    <a:pt x="1468" y="4121"/>
                  </a:lnTo>
                  <a:lnTo>
                    <a:pt x="1478" y="4101"/>
                  </a:lnTo>
                  <a:lnTo>
                    <a:pt x="1488" y="4082"/>
                  </a:lnTo>
                  <a:lnTo>
                    <a:pt x="1500" y="4067"/>
                  </a:lnTo>
                  <a:lnTo>
                    <a:pt x="1511" y="4056"/>
                  </a:lnTo>
                  <a:lnTo>
                    <a:pt x="1520" y="4050"/>
                  </a:lnTo>
                  <a:lnTo>
                    <a:pt x="1534" y="4043"/>
                  </a:lnTo>
                  <a:lnTo>
                    <a:pt x="1543" y="4033"/>
                  </a:lnTo>
                  <a:lnTo>
                    <a:pt x="1549" y="4020"/>
                  </a:lnTo>
                  <a:lnTo>
                    <a:pt x="1551" y="4003"/>
                  </a:lnTo>
                  <a:lnTo>
                    <a:pt x="1551" y="3981"/>
                  </a:lnTo>
                  <a:lnTo>
                    <a:pt x="1550" y="3954"/>
                  </a:lnTo>
                  <a:lnTo>
                    <a:pt x="1548" y="3921"/>
                  </a:lnTo>
                  <a:lnTo>
                    <a:pt x="1548" y="3918"/>
                  </a:lnTo>
                  <a:lnTo>
                    <a:pt x="1547" y="3903"/>
                  </a:lnTo>
                  <a:lnTo>
                    <a:pt x="1546" y="3885"/>
                  </a:lnTo>
                  <a:lnTo>
                    <a:pt x="1546" y="3865"/>
                  </a:lnTo>
                  <a:lnTo>
                    <a:pt x="1546" y="3842"/>
                  </a:lnTo>
                  <a:lnTo>
                    <a:pt x="1546" y="3817"/>
                  </a:lnTo>
                  <a:lnTo>
                    <a:pt x="1547" y="3790"/>
                  </a:lnTo>
                  <a:lnTo>
                    <a:pt x="1547" y="3762"/>
                  </a:lnTo>
                  <a:lnTo>
                    <a:pt x="1548" y="3733"/>
                  </a:lnTo>
                  <a:lnTo>
                    <a:pt x="1549" y="3702"/>
                  </a:lnTo>
                  <a:lnTo>
                    <a:pt x="1550" y="3671"/>
                  </a:lnTo>
                  <a:lnTo>
                    <a:pt x="1551" y="3640"/>
                  </a:lnTo>
                  <a:lnTo>
                    <a:pt x="1552" y="3609"/>
                  </a:lnTo>
                  <a:lnTo>
                    <a:pt x="1553" y="3579"/>
                  </a:lnTo>
                  <a:lnTo>
                    <a:pt x="1555" y="3549"/>
                  </a:lnTo>
                  <a:lnTo>
                    <a:pt x="1556" y="3520"/>
                  </a:lnTo>
                  <a:lnTo>
                    <a:pt x="1558" y="3492"/>
                  </a:lnTo>
                  <a:lnTo>
                    <a:pt x="1559" y="3466"/>
                  </a:lnTo>
                  <a:lnTo>
                    <a:pt x="1561" y="3442"/>
                  </a:lnTo>
                  <a:lnTo>
                    <a:pt x="1563" y="3419"/>
                  </a:lnTo>
                  <a:lnTo>
                    <a:pt x="1564" y="3400"/>
                  </a:lnTo>
                  <a:lnTo>
                    <a:pt x="1567" y="3369"/>
                  </a:lnTo>
                  <a:lnTo>
                    <a:pt x="1571" y="3342"/>
                  </a:lnTo>
                  <a:lnTo>
                    <a:pt x="1574" y="3317"/>
                  </a:lnTo>
                  <a:lnTo>
                    <a:pt x="1577" y="3295"/>
                  </a:lnTo>
                  <a:lnTo>
                    <a:pt x="1581" y="3275"/>
                  </a:lnTo>
                  <a:lnTo>
                    <a:pt x="1584" y="3257"/>
                  </a:lnTo>
                  <a:lnTo>
                    <a:pt x="1587" y="3241"/>
                  </a:lnTo>
                  <a:lnTo>
                    <a:pt x="1590" y="3225"/>
                  </a:lnTo>
                  <a:lnTo>
                    <a:pt x="1593" y="3211"/>
                  </a:lnTo>
                  <a:lnTo>
                    <a:pt x="1595" y="3196"/>
                  </a:lnTo>
                  <a:lnTo>
                    <a:pt x="1597" y="3182"/>
                  </a:lnTo>
                  <a:lnTo>
                    <a:pt x="1597" y="3179"/>
                  </a:lnTo>
                  <a:lnTo>
                    <a:pt x="1599" y="3153"/>
                  </a:lnTo>
                  <a:lnTo>
                    <a:pt x="1601" y="3126"/>
                  </a:lnTo>
                  <a:lnTo>
                    <a:pt x="1602" y="3100"/>
                  </a:lnTo>
                  <a:lnTo>
                    <a:pt x="1602" y="3077"/>
                  </a:lnTo>
                  <a:lnTo>
                    <a:pt x="1603" y="3060"/>
                  </a:lnTo>
                  <a:lnTo>
                    <a:pt x="1603" y="3049"/>
                  </a:lnTo>
                  <a:lnTo>
                    <a:pt x="1603" y="3047"/>
                  </a:lnTo>
                  <a:lnTo>
                    <a:pt x="1638" y="3046"/>
                  </a:lnTo>
                  <a:lnTo>
                    <a:pt x="1670" y="3044"/>
                  </a:lnTo>
                  <a:lnTo>
                    <a:pt x="1699" y="3043"/>
                  </a:lnTo>
                  <a:lnTo>
                    <a:pt x="1725" y="3041"/>
                  </a:lnTo>
                  <a:lnTo>
                    <a:pt x="1749" y="3040"/>
                  </a:lnTo>
                  <a:lnTo>
                    <a:pt x="1771" y="3039"/>
                  </a:lnTo>
                  <a:lnTo>
                    <a:pt x="1791" y="3037"/>
                  </a:lnTo>
                  <a:lnTo>
                    <a:pt x="1810" y="3036"/>
                  </a:lnTo>
                  <a:lnTo>
                    <a:pt x="1828" y="3034"/>
                  </a:lnTo>
                  <a:lnTo>
                    <a:pt x="1845" y="3032"/>
                  </a:lnTo>
                  <a:lnTo>
                    <a:pt x="1862" y="3030"/>
                  </a:lnTo>
                  <a:lnTo>
                    <a:pt x="1879" y="3027"/>
                  </a:lnTo>
                  <a:lnTo>
                    <a:pt x="1896" y="3024"/>
                  </a:lnTo>
                  <a:lnTo>
                    <a:pt x="1914" y="3021"/>
                  </a:lnTo>
                  <a:lnTo>
                    <a:pt x="1933" y="3018"/>
                  </a:lnTo>
                  <a:lnTo>
                    <a:pt x="1953" y="3014"/>
                  </a:lnTo>
                  <a:lnTo>
                    <a:pt x="1975" y="3009"/>
                  </a:lnTo>
                  <a:lnTo>
                    <a:pt x="1999" y="3004"/>
                  </a:lnTo>
                  <a:lnTo>
                    <a:pt x="2026" y="2998"/>
                  </a:lnTo>
                  <a:lnTo>
                    <a:pt x="2055" y="2992"/>
                  </a:lnTo>
                  <a:lnTo>
                    <a:pt x="2092" y="2984"/>
                  </a:lnTo>
                  <a:lnTo>
                    <a:pt x="2126" y="2976"/>
                  </a:lnTo>
                  <a:lnTo>
                    <a:pt x="2159" y="2968"/>
                  </a:lnTo>
                  <a:lnTo>
                    <a:pt x="2189" y="2960"/>
                  </a:lnTo>
                  <a:lnTo>
                    <a:pt x="2216" y="2952"/>
                  </a:lnTo>
                  <a:lnTo>
                    <a:pt x="2242" y="2945"/>
                  </a:lnTo>
                  <a:lnTo>
                    <a:pt x="2265" y="2938"/>
                  </a:lnTo>
                  <a:lnTo>
                    <a:pt x="2285" y="2932"/>
                  </a:lnTo>
                  <a:lnTo>
                    <a:pt x="2303" y="2926"/>
                  </a:lnTo>
                  <a:lnTo>
                    <a:pt x="2319" y="2920"/>
                  </a:lnTo>
                  <a:lnTo>
                    <a:pt x="2333" y="2916"/>
                  </a:lnTo>
                  <a:lnTo>
                    <a:pt x="2344" y="2912"/>
                  </a:lnTo>
                  <a:lnTo>
                    <a:pt x="2352" y="2908"/>
                  </a:lnTo>
                  <a:lnTo>
                    <a:pt x="2358" y="2906"/>
                  </a:lnTo>
                  <a:lnTo>
                    <a:pt x="2362" y="2904"/>
                  </a:lnTo>
                  <a:lnTo>
                    <a:pt x="2364" y="2904"/>
                  </a:lnTo>
                  <a:lnTo>
                    <a:pt x="2403" y="2900"/>
                  </a:lnTo>
                  <a:lnTo>
                    <a:pt x="2439" y="2897"/>
                  </a:lnTo>
                  <a:lnTo>
                    <a:pt x="2470" y="2894"/>
                  </a:lnTo>
                  <a:lnTo>
                    <a:pt x="2497" y="2891"/>
                  </a:lnTo>
                  <a:lnTo>
                    <a:pt x="2521" y="2888"/>
                  </a:lnTo>
                  <a:lnTo>
                    <a:pt x="2542" y="2885"/>
                  </a:lnTo>
                  <a:lnTo>
                    <a:pt x="2560" y="2882"/>
                  </a:lnTo>
                  <a:lnTo>
                    <a:pt x="2576" y="2878"/>
                  </a:lnTo>
                  <a:lnTo>
                    <a:pt x="2591" y="2875"/>
                  </a:lnTo>
                  <a:lnTo>
                    <a:pt x="2604" y="2870"/>
                  </a:lnTo>
                  <a:lnTo>
                    <a:pt x="2616" y="2866"/>
                  </a:lnTo>
                  <a:lnTo>
                    <a:pt x="2627" y="2860"/>
                  </a:lnTo>
                  <a:lnTo>
                    <a:pt x="2639" y="2854"/>
                  </a:lnTo>
                  <a:lnTo>
                    <a:pt x="2651" y="2847"/>
                  </a:lnTo>
                  <a:lnTo>
                    <a:pt x="2663" y="2838"/>
                  </a:lnTo>
                  <a:lnTo>
                    <a:pt x="2677" y="2829"/>
                  </a:lnTo>
                  <a:lnTo>
                    <a:pt x="2689" y="2821"/>
                  </a:lnTo>
                  <a:lnTo>
                    <a:pt x="2703" y="2812"/>
                  </a:lnTo>
                  <a:lnTo>
                    <a:pt x="2721" y="2801"/>
                  </a:lnTo>
                  <a:lnTo>
                    <a:pt x="2740" y="2790"/>
                  </a:lnTo>
                  <a:lnTo>
                    <a:pt x="2762" y="2779"/>
                  </a:lnTo>
                  <a:lnTo>
                    <a:pt x="2786" y="2767"/>
                  </a:lnTo>
                  <a:lnTo>
                    <a:pt x="2812" y="2755"/>
                  </a:lnTo>
                  <a:lnTo>
                    <a:pt x="2839" y="2743"/>
                  </a:lnTo>
                  <a:lnTo>
                    <a:pt x="2867" y="2731"/>
                  </a:lnTo>
                  <a:lnTo>
                    <a:pt x="2896" y="2719"/>
                  </a:lnTo>
                  <a:lnTo>
                    <a:pt x="2926" y="2708"/>
                  </a:lnTo>
                  <a:lnTo>
                    <a:pt x="2956" y="2698"/>
                  </a:lnTo>
                  <a:lnTo>
                    <a:pt x="2987" y="2688"/>
                  </a:lnTo>
                  <a:lnTo>
                    <a:pt x="3018" y="2680"/>
                  </a:lnTo>
                  <a:lnTo>
                    <a:pt x="3048" y="2672"/>
                  </a:lnTo>
                  <a:lnTo>
                    <a:pt x="3078" y="2666"/>
                  </a:lnTo>
                  <a:lnTo>
                    <a:pt x="3107" y="2661"/>
                  </a:lnTo>
                  <a:lnTo>
                    <a:pt x="3136" y="2659"/>
                  </a:lnTo>
                  <a:lnTo>
                    <a:pt x="3163" y="2657"/>
                  </a:lnTo>
                  <a:lnTo>
                    <a:pt x="3188" y="2658"/>
                  </a:lnTo>
                  <a:lnTo>
                    <a:pt x="3212" y="2661"/>
                  </a:lnTo>
                  <a:lnTo>
                    <a:pt x="3237" y="2666"/>
                  </a:lnTo>
                  <a:lnTo>
                    <a:pt x="3262" y="2674"/>
                  </a:lnTo>
                  <a:lnTo>
                    <a:pt x="3289" y="2683"/>
                  </a:lnTo>
                  <a:lnTo>
                    <a:pt x="3318" y="2694"/>
                  </a:lnTo>
                  <a:lnTo>
                    <a:pt x="3347" y="2706"/>
                  </a:lnTo>
                  <a:lnTo>
                    <a:pt x="3377" y="2720"/>
                  </a:lnTo>
                  <a:lnTo>
                    <a:pt x="3407" y="2735"/>
                  </a:lnTo>
                  <a:lnTo>
                    <a:pt x="3437" y="2752"/>
                  </a:lnTo>
                  <a:lnTo>
                    <a:pt x="3467" y="2769"/>
                  </a:lnTo>
                  <a:lnTo>
                    <a:pt x="3497" y="2787"/>
                  </a:lnTo>
                  <a:lnTo>
                    <a:pt x="3526" y="2805"/>
                  </a:lnTo>
                  <a:lnTo>
                    <a:pt x="3555" y="2824"/>
                  </a:lnTo>
                  <a:lnTo>
                    <a:pt x="3582" y="2843"/>
                  </a:lnTo>
                  <a:lnTo>
                    <a:pt x="3608" y="2862"/>
                  </a:lnTo>
                  <a:lnTo>
                    <a:pt x="3632" y="2881"/>
                  </a:lnTo>
                  <a:lnTo>
                    <a:pt x="3654" y="2900"/>
                  </a:lnTo>
                  <a:lnTo>
                    <a:pt x="3674" y="2919"/>
                  </a:lnTo>
                  <a:lnTo>
                    <a:pt x="3692" y="2937"/>
                  </a:lnTo>
                  <a:lnTo>
                    <a:pt x="3707" y="2954"/>
                  </a:lnTo>
                  <a:lnTo>
                    <a:pt x="3720" y="2970"/>
                  </a:lnTo>
                  <a:lnTo>
                    <a:pt x="3730" y="2986"/>
                  </a:lnTo>
                  <a:lnTo>
                    <a:pt x="3742" y="3002"/>
                  </a:lnTo>
                  <a:lnTo>
                    <a:pt x="3753" y="3018"/>
                  </a:lnTo>
                  <a:lnTo>
                    <a:pt x="3764" y="3034"/>
                  </a:lnTo>
                  <a:lnTo>
                    <a:pt x="3776" y="3050"/>
                  </a:lnTo>
                  <a:lnTo>
                    <a:pt x="3788" y="3066"/>
                  </a:lnTo>
                  <a:lnTo>
                    <a:pt x="3801" y="3083"/>
                  </a:lnTo>
                  <a:lnTo>
                    <a:pt x="3814" y="3099"/>
                  </a:lnTo>
                  <a:lnTo>
                    <a:pt x="3828" y="3115"/>
                  </a:lnTo>
                  <a:lnTo>
                    <a:pt x="3842" y="3131"/>
                  </a:lnTo>
                  <a:lnTo>
                    <a:pt x="3856" y="3147"/>
                  </a:lnTo>
                  <a:lnTo>
                    <a:pt x="3871" y="3163"/>
                  </a:lnTo>
                  <a:lnTo>
                    <a:pt x="3887" y="3179"/>
                  </a:lnTo>
                  <a:lnTo>
                    <a:pt x="3903" y="3195"/>
                  </a:lnTo>
                  <a:lnTo>
                    <a:pt x="3920" y="3210"/>
                  </a:lnTo>
                  <a:lnTo>
                    <a:pt x="3938" y="3226"/>
                  </a:lnTo>
                  <a:lnTo>
                    <a:pt x="3957" y="3241"/>
                  </a:lnTo>
                  <a:lnTo>
                    <a:pt x="3976" y="3255"/>
                  </a:lnTo>
                  <a:lnTo>
                    <a:pt x="3996" y="3270"/>
                  </a:lnTo>
                  <a:lnTo>
                    <a:pt x="4017" y="3284"/>
                  </a:lnTo>
                  <a:lnTo>
                    <a:pt x="4039" y="3299"/>
                  </a:lnTo>
                  <a:lnTo>
                    <a:pt x="4061" y="3314"/>
                  </a:lnTo>
                  <a:lnTo>
                    <a:pt x="4084" y="3331"/>
                  </a:lnTo>
                  <a:lnTo>
                    <a:pt x="4107" y="3348"/>
                  </a:lnTo>
                  <a:lnTo>
                    <a:pt x="4131" y="3366"/>
                  </a:lnTo>
                  <a:lnTo>
                    <a:pt x="4154" y="3385"/>
                  </a:lnTo>
                  <a:lnTo>
                    <a:pt x="4178" y="3405"/>
                  </a:lnTo>
                  <a:lnTo>
                    <a:pt x="4201" y="3425"/>
                  </a:lnTo>
                  <a:lnTo>
                    <a:pt x="4225" y="3446"/>
                  </a:lnTo>
                  <a:lnTo>
                    <a:pt x="4247" y="3468"/>
                  </a:lnTo>
                  <a:lnTo>
                    <a:pt x="4270" y="3491"/>
                  </a:lnTo>
                  <a:lnTo>
                    <a:pt x="4292" y="3514"/>
                  </a:lnTo>
                  <a:lnTo>
                    <a:pt x="4313" y="3537"/>
                  </a:lnTo>
                  <a:lnTo>
                    <a:pt x="4334" y="3561"/>
                  </a:lnTo>
                  <a:lnTo>
                    <a:pt x="4354" y="3586"/>
                  </a:lnTo>
                  <a:lnTo>
                    <a:pt x="4373" y="3611"/>
                  </a:lnTo>
                  <a:lnTo>
                    <a:pt x="4390" y="3636"/>
                  </a:lnTo>
                  <a:lnTo>
                    <a:pt x="4407" y="3662"/>
                  </a:lnTo>
                  <a:lnTo>
                    <a:pt x="4422" y="3688"/>
                  </a:lnTo>
                  <a:lnTo>
                    <a:pt x="4436" y="3714"/>
                  </a:lnTo>
                  <a:lnTo>
                    <a:pt x="4450" y="3742"/>
                  </a:lnTo>
                  <a:lnTo>
                    <a:pt x="4463" y="3769"/>
                  </a:lnTo>
                  <a:lnTo>
                    <a:pt x="4475" y="3795"/>
                  </a:lnTo>
                  <a:lnTo>
                    <a:pt x="4487" y="3820"/>
                  </a:lnTo>
                  <a:lnTo>
                    <a:pt x="4498" y="3845"/>
                  </a:lnTo>
                  <a:lnTo>
                    <a:pt x="4509" y="3869"/>
                  </a:lnTo>
                  <a:lnTo>
                    <a:pt x="4519" y="3891"/>
                  </a:lnTo>
                  <a:lnTo>
                    <a:pt x="4528" y="3913"/>
                  </a:lnTo>
                  <a:lnTo>
                    <a:pt x="4537" y="3934"/>
                  </a:lnTo>
                  <a:lnTo>
                    <a:pt x="4545" y="3954"/>
                  </a:lnTo>
                  <a:lnTo>
                    <a:pt x="4552" y="3972"/>
                  </a:lnTo>
                  <a:lnTo>
                    <a:pt x="4558" y="3989"/>
                  </a:lnTo>
                  <a:lnTo>
                    <a:pt x="4564" y="4005"/>
                  </a:lnTo>
                  <a:lnTo>
                    <a:pt x="4568" y="4019"/>
                  </a:lnTo>
                  <a:lnTo>
                    <a:pt x="4572" y="4032"/>
                  </a:lnTo>
                  <a:lnTo>
                    <a:pt x="4575" y="4043"/>
                  </a:lnTo>
                  <a:lnTo>
                    <a:pt x="4578" y="4053"/>
                  </a:lnTo>
                  <a:lnTo>
                    <a:pt x="4579" y="4061"/>
                  </a:lnTo>
                  <a:lnTo>
                    <a:pt x="4580" y="4067"/>
                  </a:lnTo>
                  <a:lnTo>
                    <a:pt x="4580" y="4166"/>
                  </a:lnTo>
                  <a:lnTo>
                    <a:pt x="4556" y="4164"/>
                  </a:lnTo>
                  <a:lnTo>
                    <a:pt x="4540" y="4165"/>
                  </a:lnTo>
                  <a:lnTo>
                    <a:pt x="4527" y="4170"/>
                  </a:lnTo>
                  <a:lnTo>
                    <a:pt x="4516" y="4181"/>
                  </a:lnTo>
                  <a:lnTo>
                    <a:pt x="4503" y="4201"/>
                  </a:lnTo>
                  <a:lnTo>
                    <a:pt x="4487" y="4230"/>
                  </a:lnTo>
                  <a:lnTo>
                    <a:pt x="4486" y="4232"/>
                  </a:lnTo>
                  <a:lnTo>
                    <a:pt x="4475" y="4256"/>
                  </a:lnTo>
                  <a:lnTo>
                    <a:pt x="4468" y="4276"/>
                  </a:lnTo>
                  <a:lnTo>
                    <a:pt x="4466" y="4295"/>
                  </a:lnTo>
                  <a:lnTo>
                    <a:pt x="4467" y="4311"/>
                  </a:lnTo>
                  <a:lnTo>
                    <a:pt x="4472" y="4325"/>
                  </a:lnTo>
                  <a:lnTo>
                    <a:pt x="4480" y="4339"/>
                  </a:lnTo>
                  <a:lnTo>
                    <a:pt x="4491" y="4351"/>
                  </a:lnTo>
                  <a:lnTo>
                    <a:pt x="4504" y="4363"/>
                  </a:lnTo>
                  <a:lnTo>
                    <a:pt x="4513" y="4370"/>
                  </a:lnTo>
                  <a:lnTo>
                    <a:pt x="4530" y="4381"/>
                  </a:lnTo>
                  <a:lnTo>
                    <a:pt x="4546" y="4388"/>
                  </a:lnTo>
                  <a:lnTo>
                    <a:pt x="4563" y="4393"/>
                  </a:lnTo>
                  <a:lnTo>
                    <a:pt x="4581" y="4396"/>
                  </a:lnTo>
                  <a:lnTo>
                    <a:pt x="4600" y="4398"/>
                  </a:lnTo>
                  <a:lnTo>
                    <a:pt x="4620" y="4398"/>
                  </a:lnTo>
                  <a:lnTo>
                    <a:pt x="4643" y="4398"/>
                  </a:lnTo>
                  <a:lnTo>
                    <a:pt x="4668" y="4398"/>
                  </a:lnTo>
                  <a:lnTo>
                    <a:pt x="4698" y="4398"/>
                  </a:lnTo>
                  <a:lnTo>
                    <a:pt x="4723" y="4397"/>
                  </a:lnTo>
                  <a:lnTo>
                    <a:pt x="4743" y="4395"/>
                  </a:lnTo>
                  <a:lnTo>
                    <a:pt x="4758" y="4389"/>
                  </a:lnTo>
                  <a:lnTo>
                    <a:pt x="4771" y="4379"/>
                  </a:lnTo>
                  <a:lnTo>
                    <a:pt x="4780" y="4362"/>
                  </a:lnTo>
                  <a:lnTo>
                    <a:pt x="4784" y="4354"/>
                  </a:lnTo>
                  <a:lnTo>
                    <a:pt x="4790" y="4338"/>
                  </a:lnTo>
                  <a:lnTo>
                    <a:pt x="4796" y="4327"/>
                  </a:lnTo>
                  <a:lnTo>
                    <a:pt x="4803" y="4319"/>
                  </a:lnTo>
                  <a:lnTo>
                    <a:pt x="4808" y="4311"/>
                  </a:lnTo>
                  <a:lnTo>
                    <a:pt x="4813" y="4302"/>
                  </a:lnTo>
                  <a:lnTo>
                    <a:pt x="4816" y="4289"/>
                  </a:lnTo>
                  <a:lnTo>
                    <a:pt x="4817" y="4270"/>
                  </a:lnTo>
                  <a:lnTo>
                    <a:pt x="4817" y="4244"/>
                  </a:lnTo>
                  <a:lnTo>
                    <a:pt x="4817" y="4243"/>
                  </a:lnTo>
                  <a:lnTo>
                    <a:pt x="4815" y="4222"/>
                  </a:lnTo>
                  <a:lnTo>
                    <a:pt x="4812" y="4202"/>
                  </a:lnTo>
                  <a:lnTo>
                    <a:pt x="4809" y="4181"/>
                  </a:lnTo>
                  <a:lnTo>
                    <a:pt x="4806" y="4160"/>
                  </a:lnTo>
                  <a:lnTo>
                    <a:pt x="4802" y="4140"/>
                  </a:lnTo>
                  <a:lnTo>
                    <a:pt x="4798" y="4120"/>
                  </a:lnTo>
                  <a:lnTo>
                    <a:pt x="4793" y="4100"/>
                  </a:lnTo>
                  <a:lnTo>
                    <a:pt x="4788" y="4081"/>
                  </a:lnTo>
                  <a:lnTo>
                    <a:pt x="4783" y="4062"/>
                  </a:lnTo>
                  <a:lnTo>
                    <a:pt x="4777" y="4044"/>
                  </a:lnTo>
                  <a:lnTo>
                    <a:pt x="4772" y="4026"/>
                  </a:lnTo>
                  <a:lnTo>
                    <a:pt x="4767" y="4012"/>
                  </a:lnTo>
                  <a:lnTo>
                    <a:pt x="4763" y="3998"/>
                  </a:lnTo>
                  <a:lnTo>
                    <a:pt x="4759" y="3983"/>
                  </a:lnTo>
                  <a:lnTo>
                    <a:pt x="4755" y="3966"/>
                  </a:lnTo>
                  <a:lnTo>
                    <a:pt x="4751" y="3948"/>
                  </a:lnTo>
                  <a:lnTo>
                    <a:pt x="4747" y="3928"/>
                  </a:lnTo>
                  <a:lnTo>
                    <a:pt x="4744" y="3907"/>
                  </a:lnTo>
                  <a:lnTo>
                    <a:pt x="4740" y="3886"/>
                  </a:lnTo>
                  <a:lnTo>
                    <a:pt x="4737" y="3864"/>
                  </a:lnTo>
                  <a:lnTo>
                    <a:pt x="4734" y="3841"/>
                  </a:lnTo>
                  <a:lnTo>
                    <a:pt x="4731" y="3819"/>
                  </a:lnTo>
                  <a:lnTo>
                    <a:pt x="4729" y="3797"/>
                  </a:lnTo>
                  <a:lnTo>
                    <a:pt x="4727" y="3775"/>
                  </a:lnTo>
                  <a:lnTo>
                    <a:pt x="4725" y="3753"/>
                  </a:lnTo>
                  <a:lnTo>
                    <a:pt x="4724" y="3732"/>
                  </a:lnTo>
                  <a:lnTo>
                    <a:pt x="4723" y="3713"/>
                  </a:lnTo>
                  <a:lnTo>
                    <a:pt x="4723" y="3694"/>
                  </a:lnTo>
                  <a:lnTo>
                    <a:pt x="4723" y="3692"/>
                  </a:lnTo>
                  <a:lnTo>
                    <a:pt x="4723" y="3670"/>
                  </a:lnTo>
                  <a:lnTo>
                    <a:pt x="4724" y="3648"/>
                  </a:lnTo>
                  <a:lnTo>
                    <a:pt x="4725" y="3626"/>
                  </a:lnTo>
                  <a:lnTo>
                    <a:pt x="4726" y="3605"/>
                  </a:lnTo>
                  <a:lnTo>
                    <a:pt x="4727" y="3584"/>
                  </a:lnTo>
                  <a:lnTo>
                    <a:pt x="4727" y="3564"/>
                  </a:lnTo>
                  <a:lnTo>
                    <a:pt x="4725" y="3545"/>
                  </a:lnTo>
                  <a:lnTo>
                    <a:pt x="4723" y="3527"/>
                  </a:lnTo>
                  <a:lnTo>
                    <a:pt x="4718" y="3509"/>
                  </a:lnTo>
                  <a:lnTo>
                    <a:pt x="4712" y="3493"/>
                  </a:lnTo>
                  <a:lnTo>
                    <a:pt x="4703" y="3477"/>
                  </a:lnTo>
                  <a:lnTo>
                    <a:pt x="4692" y="3463"/>
                  </a:lnTo>
                  <a:lnTo>
                    <a:pt x="4684" y="3455"/>
                  </a:lnTo>
                  <a:lnTo>
                    <a:pt x="4674" y="3446"/>
                  </a:lnTo>
                  <a:lnTo>
                    <a:pt x="4663" y="3436"/>
                  </a:lnTo>
                  <a:lnTo>
                    <a:pt x="4649" y="3425"/>
                  </a:lnTo>
                  <a:lnTo>
                    <a:pt x="4634" y="3412"/>
                  </a:lnTo>
                  <a:lnTo>
                    <a:pt x="4618" y="3398"/>
                  </a:lnTo>
                  <a:lnTo>
                    <a:pt x="4601" y="3383"/>
                  </a:lnTo>
                  <a:lnTo>
                    <a:pt x="4583" y="3366"/>
                  </a:lnTo>
                  <a:lnTo>
                    <a:pt x="4563" y="3348"/>
                  </a:lnTo>
                  <a:lnTo>
                    <a:pt x="4544" y="3328"/>
                  </a:lnTo>
                  <a:lnTo>
                    <a:pt x="4523" y="3306"/>
                  </a:lnTo>
                  <a:lnTo>
                    <a:pt x="4502" y="3283"/>
                  </a:lnTo>
                  <a:lnTo>
                    <a:pt x="4481" y="3258"/>
                  </a:lnTo>
                  <a:lnTo>
                    <a:pt x="4460" y="3232"/>
                  </a:lnTo>
                  <a:lnTo>
                    <a:pt x="4439" y="3203"/>
                  </a:lnTo>
                  <a:lnTo>
                    <a:pt x="4418" y="3173"/>
                  </a:lnTo>
                  <a:lnTo>
                    <a:pt x="4397" y="3141"/>
                  </a:lnTo>
                  <a:lnTo>
                    <a:pt x="4377" y="3107"/>
                  </a:lnTo>
                  <a:lnTo>
                    <a:pt x="4357" y="3070"/>
                  </a:lnTo>
                  <a:lnTo>
                    <a:pt x="4338" y="3032"/>
                  </a:lnTo>
                  <a:lnTo>
                    <a:pt x="4320" y="2992"/>
                  </a:lnTo>
                  <a:lnTo>
                    <a:pt x="4303" y="2951"/>
                  </a:lnTo>
                  <a:lnTo>
                    <a:pt x="4287" y="2909"/>
                  </a:lnTo>
                  <a:lnTo>
                    <a:pt x="4271" y="2867"/>
                  </a:lnTo>
                  <a:lnTo>
                    <a:pt x="4256" y="2826"/>
                  </a:lnTo>
                  <a:lnTo>
                    <a:pt x="4242" y="2785"/>
                  </a:lnTo>
                  <a:lnTo>
                    <a:pt x="4229" y="2745"/>
                  </a:lnTo>
                  <a:lnTo>
                    <a:pt x="4216" y="2705"/>
                  </a:lnTo>
                  <a:lnTo>
                    <a:pt x="4203" y="2666"/>
                  </a:lnTo>
                  <a:lnTo>
                    <a:pt x="4192" y="2627"/>
                  </a:lnTo>
                  <a:lnTo>
                    <a:pt x="4181" y="2590"/>
                  </a:lnTo>
                  <a:lnTo>
                    <a:pt x="4171" y="2554"/>
                  </a:lnTo>
                  <a:lnTo>
                    <a:pt x="4162" y="2520"/>
                  </a:lnTo>
                  <a:lnTo>
                    <a:pt x="4154" y="2487"/>
                  </a:lnTo>
                  <a:lnTo>
                    <a:pt x="4146" y="2455"/>
                  </a:lnTo>
                  <a:lnTo>
                    <a:pt x="4139" y="2425"/>
                  </a:lnTo>
                  <a:lnTo>
                    <a:pt x="4133" y="2398"/>
                  </a:lnTo>
                  <a:lnTo>
                    <a:pt x="4128" y="2372"/>
                  </a:lnTo>
                  <a:lnTo>
                    <a:pt x="4123" y="2348"/>
                  </a:lnTo>
                  <a:lnTo>
                    <a:pt x="4119" y="2327"/>
                  </a:lnTo>
                  <a:lnTo>
                    <a:pt x="4116" y="2308"/>
                  </a:lnTo>
                  <a:lnTo>
                    <a:pt x="4113" y="2288"/>
                  </a:lnTo>
                  <a:lnTo>
                    <a:pt x="4110" y="2268"/>
                  </a:lnTo>
                  <a:lnTo>
                    <a:pt x="4106" y="2247"/>
                  </a:lnTo>
                  <a:lnTo>
                    <a:pt x="4101" y="2226"/>
                  </a:lnTo>
                  <a:lnTo>
                    <a:pt x="4096" y="2205"/>
                  </a:lnTo>
                  <a:lnTo>
                    <a:pt x="4091" y="2184"/>
                  </a:lnTo>
                  <a:lnTo>
                    <a:pt x="4084" y="2163"/>
                  </a:lnTo>
                  <a:lnTo>
                    <a:pt x="4078" y="2143"/>
                  </a:lnTo>
                  <a:lnTo>
                    <a:pt x="4070" y="2123"/>
                  </a:lnTo>
                  <a:lnTo>
                    <a:pt x="4063" y="2104"/>
                  </a:lnTo>
                  <a:lnTo>
                    <a:pt x="4054" y="2085"/>
                  </a:lnTo>
                  <a:lnTo>
                    <a:pt x="4045" y="2067"/>
                  </a:lnTo>
                  <a:lnTo>
                    <a:pt x="4035" y="2050"/>
                  </a:lnTo>
                  <a:lnTo>
                    <a:pt x="4024" y="2034"/>
                  </a:lnTo>
                  <a:lnTo>
                    <a:pt x="4013" y="2019"/>
                  </a:lnTo>
                  <a:lnTo>
                    <a:pt x="4001" y="2005"/>
                  </a:lnTo>
                  <a:lnTo>
                    <a:pt x="3988" y="1992"/>
                  </a:lnTo>
                  <a:lnTo>
                    <a:pt x="3984" y="1989"/>
                  </a:lnTo>
                  <a:lnTo>
                    <a:pt x="3961" y="1969"/>
                  </a:lnTo>
                  <a:lnTo>
                    <a:pt x="3938" y="1949"/>
                  </a:lnTo>
                  <a:lnTo>
                    <a:pt x="3917" y="1931"/>
                  </a:lnTo>
                  <a:lnTo>
                    <a:pt x="3897" y="1914"/>
                  </a:lnTo>
                  <a:lnTo>
                    <a:pt x="3879" y="1899"/>
                  </a:lnTo>
                  <a:lnTo>
                    <a:pt x="3864" y="1886"/>
                  </a:lnTo>
                  <a:lnTo>
                    <a:pt x="3851" y="1875"/>
                  </a:lnTo>
                  <a:lnTo>
                    <a:pt x="3842" y="1868"/>
                  </a:lnTo>
                  <a:lnTo>
                    <a:pt x="3837" y="1863"/>
                  </a:lnTo>
                  <a:lnTo>
                    <a:pt x="3835" y="1862"/>
                  </a:lnTo>
                  <a:lnTo>
                    <a:pt x="3849" y="1831"/>
                  </a:lnTo>
                  <a:lnTo>
                    <a:pt x="3861" y="1803"/>
                  </a:lnTo>
                  <a:lnTo>
                    <a:pt x="3872" y="1778"/>
                  </a:lnTo>
                  <a:lnTo>
                    <a:pt x="3881" y="1756"/>
                  </a:lnTo>
                  <a:lnTo>
                    <a:pt x="3890" y="1735"/>
                  </a:lnTo>
                  <a:lnTo>
                    <a:pt x="3898" y="1716"/>
                  </a:lnTo>
                  <a:lnTo>
                    <a:pt x="3904" y="1698"/>
                  </a:lnTo>
                  <a:lnTo>
                    <a:pt x="3910" y="1682"/>
                  </a:lnTo>
                  <a:lnTo>
                    <a:pt x="3915" y="1667"/>
                  </a:lnTo>
                  <a:lnTo>
                    <a:pt x="3920" y="1652"/>
                  </a:lnTo>
                  <a:lnTo>
                    <a:pt x="3924" y="1637"/>
                  </a:lnTo>
                  <a:lnTo>
                    <a:pt x="3928" y="1623"/>
                  </a:lnTo>
                  <a:lnTo>
                    <a:pt x="3931" y="1608"/>
                  </a:lnTo>
                  <a:lnTo>
                    <a:pt x="3934" y="1592"/>
                  </a:lnTo>
                  <a:lnTo>
                    <a:pt x="3937" y="1576"/>
                  </a:lnTo>
                  <a:lnTo>
                    <a:pt x="3940" y="1558"/>
                  </a:lnTo>
                  <a:lnTo>
                    <a:pt x="3942" y="1539"/>
                  </a:lnTo>
                  <a:lnTo>
                    <a:pt x="3945" y="1519"/>
                  </a:lnTo>
                  <a:lnTo>
                    <a:pt x="3948" y="1496"/>
                  </a:lnTo>
                  <a:lnTo>
                    <a:pt x="3951" y="1471"/>
                  </a:lnTo>
                  <a:lnTo>
                    <a:pt x="3955" y="1444"/>
                  </a:lnTo>
                  <a:lnTo>
                    <a:pt x="3958" y="1416"/>
                  </a:lnTo>
                  <a:lnTo>
                    <a:pt x="3962" y="1387"/>
                  </a:lnTo>
                  <a:lnTo>
                    <a:pt x="3966" y="1357"/>
                  </a:lnTo>
                  <a:lnTo>
                    <a:pt x="3970" y="1326"/>
                  </a:lnTo>
                  <a:lnTo>
                    <a:pt x="3973" y="1295"/>
                  </a:lnTo>
                  <a:lnTo>
                    <a:pt x="3976" y="1263"/>
                  </a:lnTo>
                  <a:lnTo>
                    <a:pt x="3979" y="1230"/>
                  </a:lnTo>
                  <a:lnTo>
                    <a:pt x="3981" y="1197"/>
                  </a:lnTo>
                  <a:lnTo>
                    <a:pt x="3983" y="1163"/>
                  </a:lnTo>
                  <a:lnTo>
                    <a:pt x="3984" y="1129"/>
                  </a:lnTo>
                  <a:lnTo>
                    <a:pt x="3984" y="1095"/>
                  </a:lnTo>
                  <a:lnTo>
                    <a:pt x="3983" y="1060"/>
                  </a:lnTo>
                  <a:lnTo>
                    <a:pt x="3981" y="1025"/>
                  </a:lnTo>
                  <a:lnTo>
                    <a:pt x="3977" y="990"/>
                  </a:lnTo>
                  <a:lnTo>
                    <a:pt x="3973" y="955"/>
                  </a:lnTo>
                  <a:lnTo>
                    <a:pt x="3967" y="920"/>
                  </a:lnTo>
                  <a:lnTo>
                    <a:pt x="3960" y="884"/>
                  </a:lnTo>
                  <a:lnTo>
                    <a:pt x="3951" y="849"/>
                  </a:lnTo>
                  <a:lnTo>
                    <a:pt x="3940" y="815"/>
                  </a:lnTo>
                  <a:lnTo>
                    <a:pt x="3927" y="779"/>
                  </a:lnTo>
                  <a:lnTo>
                    <a:pt x="3913" y="742"/>
                  </a:lnTo>
                  <a:lnTo>
                    <a:pt x="3896" y="705"/>
                  </a:lnTo>
                  <a:lnTo>
                    <a:pt x="3878" y="666"/>
                  </a:lnTo>
                  <a:lnTo>
                    <a:pt x="3859" y="627"/>
                  </a:lnTo>
                  <a:lnTo>
                    <a:pt x="3838" y="587"/>
                  </a:lnTo>
                  <a:lnTo>
                    <a:pt x="3816" y="547"/>
                  </a:lnTo>
                  <a:lnTo>
                    <a:pt x="3794" y="507"/>
                  </a:lnTo>
                  <a:lnTo>
                    <a:pt x="3771" y="468"/>
                  </a:lnTo>
                  <a:lnTo>
                    <a:pt x="3748" y="429"/>
                  </a:lnTo>
                  <a:lnTo>
                    <a:pt x="3724" y="390"/>
                  </a:lnTo>
                  <a:lnTo>
                    <a:pt x="3701" y="353"/>
                  </a:lnTo>
                  <a:lnTo>
                    <a:pt x="3678" y="316"/>
                  </a:lnTo>
                  <a:lnTo>
                    <a:pt x="3656" y="281"/>
                  </a:lnTo>
                  <a:lnTo>
                    <a:pt x="3634" y="247"/>
                  </a:lnTo>
                  <a:lnTo>
                    <a:pt x="3613" y="215"/>
                  </a:lnTo>
                  <a:lnTo>
                    <a:pt x="3593" y="185"/>
                  </a:lnTo>
                  <a:lnTo>
                    <a:pt x="3575" y="157"/>
                  </a:lnTo>
                  <a:lnTo>
                    <a:pt x="3558" y="132"/>
                  </a:lnTo>
                  <a:lnTo>
                    <a:pt x="3543" y="109"/>
                  </a:lnTo>
                  <a:lnTo>
                    <a:pt x="3519" y="74"/>
                  </a:lnTo>
                  <a:lnTo>
                    <a:pt x="3498" y="47"/>
                  </a:lnTo>
                  <a:lnTo>
                    <a:pt x="3480" y="28"/>
                  </a:lnTo>
                  <a:lnTo>
                    <a:pt x="3465" y="14"/>
                  </a:lnTo>
                  <a:lnTo>
                    <a:pt x="3452" y="5"/>
                  </a:lnTo>
                  <a:lnTo>
                    <a:pt x="3442" y="1"/>
                  </a:lnTo>
                  <a:lnTo>
                    <a:pt x="3434" y="0"/>
                  </a:lnTo>
                  <a:lnTo>
                    <a:pt x="3429" y="0"/>
                  </a:lnTo>
                  <a:lnTo>
                    <a:pt x="3425" y="2"/>
                  </a:lnTo>
                  <a:lnTo>
                    <a:pt x="3423" y="4"/>
                  </a:lnTo>
                  <a:lnTo>
                    <a:pt x="3422" y="4"/>
                  </a:lnTo>
                  <a:lnTo>
                    <a:pt x="3419" y="19"/>
                  </a:lnTo>
                  <a:lnTo>
                    <a:pt x="3417" y="32"/>
                  </a:lnTo>
                  <a:lnTo>
                    <a:pt x="3416" y="44"/>
                  </a:lnTo>
                  <a:lnTo>
                    <a:pt x="3418" y="56"/>
                  </a:lnTo>
                  <a:lnTo>
                    <a:pt x="3422" y="70"/>
                  </a:lnTo>
                  <a:lnTo>
                    <a:pt x="3428" y="87"/>
                  </a:lnTo>
                  <a:lnTo>
                    <a:pt x="3438" y="110"/>
                  </a:lnTo>
                  <a:lnTo>
                    <a:pt x="3451" y="138"/>
                  </a:lnTo>
                  <a:lnTo>
                    <a:pt x="3466" y="170"/>
                  </a:lnTo>
                  <a:lnTo>
                    <a:pt x="3475" y="188"/>
                  </a:lnTo>
                  <a:lnTo>
                    <a:pt x="3485" y="207"/>
                  </a:lnTo>
                  <a:lnTo>
                    <a:pt x="3496" y="227"/>
                  </a:lnTo>
                  <a:lnTo>
                    <a:pt x="3508" y="249"/>
                  </a:lnTo>
                  <a:lnTo>
                    <a:pt x="3521" y="273"/>
                  </a:lnTo>
                  <a:lnTo>
                    <a:pt x="3534" y="298"/>
                  </a:lnTo>
                  <a:lnTo>
                    <a:pt x="3548" y="325"/>
                  </a:lnTo>
                  <a:lnTo>
                    <a:pt x="3563" y="354"/>
                  </a:lnTo>
                  <a:lnTo>
                    <a:pt x="3578" y="385"/>
                  </a:lnTo>
                  <a:lnTo>
                    <a:pt x="3594" y="418"/>
                  </a:lnTo>
                  <a:lnTo>
                    <a:pt x="3609" y="454"/>
                  </a:lnTo>
                  <a:lnTo>
                    <a:pt x="3625" y="491"/>
                  </a:lnTo>
                  <a:lnTo>
                    <a:pt x="3640" y="531"/>
                  </a:lnTo>
                  <a:lnTo>
                    <a:pt x="3656" y="573"/>
                  </a:lnTo>
                  <a:lnTo>
                    <a:pt x="3671" y="618"/>
                  </a:lnTo>
                  <a:lnTo>
                    <a:pt x="3687" y="666"/>
                  </a:lnTo>
                  <a:lnTo>
                    <a:pt x="3701" y="717"/>
                  </a:lnTo>
                  <a:lnTo>
                    <a:pt x="3715" y="770"/>
                  </a:lnTo>
                  <a:lnTo>
                    <a:pt x="3729" y="827"/>
                  </a:lnTo>
                  <a:lnTo>
                    <a:pt x="3742" y="886"/>
                  </a:lnTo>
                  <a:lnTo>
                    <a:pt x="3753" y="946"/>
                  </a:lnTo>
                  <a:lnTo>
                    <a:pt x="3762" y="1002"/>
                  </a:lnTo>
                  <a:lnTo>
                    <a:pt x="3770" y="1054"/>
                  </a:lnTo>
                  <a:lnTo>
                    <a:pt x="3775" y="1104"/>
                  </a:lnTo>
                  <a:lnTo>
                    <a:pt x="3779" y="1150"/>
                  </a:lnTo>
                  <a:lnTo>
                    <a:pt x="3782" y="1193"/>
                  </a:lnTo>
                  <a:lnTo>
                    <a:pt x="3783" y="1233"/>
                  </a:lnTo>
                  <a:lnTo>
                    <a:pt x="3783" y="1270"/>
                  </a:lnTo>
                  <a:lnTo>
                    <a:pt x="3782" y="1304"/>
                  </a:lnTo>
                  <a:lnTo>
                    <a:pt x="3780" y="1335"/>
                  </a:lnTo>
                  <a:lnTo>
                    <a:pt x="3776" y="1364"/>
                  </a:lnTo>
                  <a:lnTo>
                    <a:pt x="3773" y="1391"/>
                  </a:lnTo>
                  <a:lnTo>
                    <a:pt x="3768" y="1415"/>
                  </a:lnTo>
                  <a:lnTo>
                    <a:pt x="3763" y="1436"/>
                  </a:lnTo>
                  <a:lnTo>
                    <a:pt x="3758" y="1455"/>
                  </a:lnTo>
                  <a:lnTo>
                    <a:pt x="3752" y="1472"/>
                  </a:lnTo>
                  <a:lnTo>
                    <a:pt x="3747" y="1487"/>
                  </a:lnTo>
                  <a:lnTo>
                    <a:pt x="3741" y="1500"/>
                  </a:lnTo>
                  <a:lnTo>
                    <a:pt x="3736" y="1511"/>
                  </a:lnTo>
                  <a:lnTo>
                    <a:pt x="3731" y="1520"/>
                  </a:lnTo>
                  <a:lnTo>
                    <a:pt x="3721" y="1536"/>
                  </a:lnTo>
                  <a:lnTo>
                    <a:pt x="3711" y="1552"/>
                  </a:lnTo>
                  <a:lnTo>
                    <a:pt x="3700" y="1569"/>
                  </a:lnTo>
                  <a:lnTo>
                    <a:pt x="3688" y="1586"/>
                  </a:lnTo>
                  <a:lnTo>
                    <a:pt x="3675" y="1602"/>
                  </a:lnTo>
                  <a:lnTo>
                    <a:pt x="3660" y="1618"/>
                  </a:lnTo>
                  <a:lnTo>
                    <a:pt x="3644" y="1632"/>
                  </a:lnTo>
                  <a:lnTo>
                    <a:pt x="3627" y="1645"/>
                  </a:lnTo>
                  <a:lnTo>
                    <a:pt x="3609" y="1656"/>
                  </a:lnTo>
                  <a:lnTo>
                    <a:pt x="3589" y="1664"/>
                  </a:lnTo>
                  <a:lnTo>
                    <a:pt x="3568" y="1669"/>
                  </a:lnTo>
                  <a:lnTo>
                    <a:pt x="3565" y="1669"/>
                  </a:lnTo>
                  <a:lnTo>
                    <a:pt x="3552" y="1670"/>
                  </a:lnTo>
                  <a:lnTo>
                    <a:pt x="3538" y="1672"/>
                  </a:lnTo>
                  <a:lnTo>
                    <a:pt x="3522" y="1672"/>
                  </a:lnTo>
                  <a:lnTo>
                    <a:pt x="3505" y="1673"/>
                  </a:lnTo>
                  <a:lnTo>
                    <a:pt x="3486" y="1673"/>
                  </a:lnTo>
                  <a:lnTo>
                    <a:pt x="3467" y="1672"/>
                  </a:lnTo>
                  <a:lnTo>
                    <a:pt x="3447" y="1672"/>
                  </a:lnTo>
                  <a:lnTo>
                    <a:pt x="3425" y="1671"/>
                  </a:lnTo>
                  <a:lnTo>
                    <a:pt x="3403" y="1670"/>
                  </a:lnTo>
                  <a:lnTo>
                    <a:pt x="3381" y="1669"/>
                  </a:lnTo>
                  <a:lnTo>
                    <a:pt x="3357" y="1668"/>
                  </a:lnTo>
                  <a:lnTo>
                    <a:pt x="3333" y="1666"/>
                  </a:lnTo>
                  <a:lnTo>
                    <a:pt x="3309" y="1665"/>
                  </a:lnTo>
                  <a:lnTo>
                    <a:pt x="3284" y="1663"/>
                  </a:lnTo>
                  <a:lnTo>
                    <a:pt x="3258" y="1661"/>
                  </a:lnTo>
                  <a:lnTo>
                    <a:pt x="3233" y="1659"/>
                  </a:lnTo>
                  <a:lnTo>
                    <a:pt x="3207" y="1658"/>
                  </a:lnTo>
                  <a:lnTo>
                    <a:pt x="3181" y="1656"/>
                  </a:lnTo>
                  <a:lnTo>
                    <a:pt x="3155" y="1654"/>
                  </a:lnTo>
                  <a:lnTo>
                    <a:pt x="3130" y="1652"/>
                  </a:lnTo>
                  <a:lnTo>
                    <a:pt x="3101" y="1651"/>
                  </a:lnTo>
                  <a:lnTo>
                    <a:pt x="3068" y="1650"/>
                  </a:lnTo>
                  <a:lnTo>
                    <a:pt x="3029" y="1649"/>
                  </a:lnTo>
                  <a:lnTo>
                    <a:pt x="2987" y="1649"/>
                  </a:lnTo>
                  <a:lnTo>
                    <a:pt x="2941" y="1648"/>
                  </a:lnTo>
                  <a:lnTo>
                    <a:pt x="2892" y="1648"/>
                  </a:lnTo>
                  <a:lnTo>
                    <a:pt x="2841" y="1648"/>
                  </a:lnTo>
                  <a:lnTo>
                    <a:pt x="2789" y="1648"/>
                  </a:lnTo>
                  <a:lnTo>
                    <a:pt x="2736" y="1648"/>
                  </a:lnTo>
                  <a:lnTo>
                    <a:pt x="2682" y="1648"/>
                  </a:lnTo>
                  <a:lnTo>
                    <a:pt x="2628" y="1648"/>
                  </a:lnTo>
                  <a:lnTo>
                    <a:pt x="2576" y="1648"/>
                  </a:lnTo>
                  <a:lnTo>
                    <a:pt x="2525" y="1648"/>
                  </a:lnTo>
                  <a:lnTo>
                    <a:pt x="2475" y="1647"/>
                  </a:lnTo>
                  <a:lnTo>
                    <a:pt x="2429" y="1646"/>
                  </a:lnTo>
                  <a:lnTo>
                    <a:pt x="2386" y="1645"/>
                  </a:lnTo>
                  <a:lnTo>
                    <a:pt x="2347" y="1643"/>
                  </a:lnTo>
                  <a:lnTo>
                    <a:pt x="2312" y="1641"/>
                  </a:lnTo>
                  <a:lnTo>
                    <a:pt x="2283" y="1639"/>
                  </a:lnTo>
                  <a:lnTo>
                    <a:pt x="2259" y="1636"/>
                  </a:lnTo>
                  <a:lnTo>
                    <a:pt x="2236" y="1632"/>
                  </a:lnTo>
                  <a:lnTo>
                    <a:pt x="2212" y="1628"/>
                  </a:lnTo>
                  <a:lnTo>
                    <a:pt x="2189" y="1625"/>
                  </a:lnTo>
                  <a:lnTo>
                    <a:pt x="2165" y="1621"/>
                  </a:lnTo>
                  <a:lnTo>
                    <a:pt x="2141" y="1616"/>
                  </a:lnTo>
                  <a:lnTo>
                    <a:pt x="2117" y="1612"/>
                  </a:lnTo>
                  <a:lnTo>
                    <a:pt x="2094" y="1608"/>
                  </a:lnTo>
                  <a:lnTo>
                    <a:pt x="2071" y="1603"/>
                  </a:lnTo>
                  <a:lnTo>
                    <a:pt x="2049" y="1598"/>
                  </a:lnTo>
                  <a:lnTo>
                    <a:pt x="2028" y="1594"/>
                  </a:lnTo>
                  <a:lnTo>
                    <a:pt x="2008" y="1589"/>
                  </a:lnTo>
                  <a:lnTo>
                    <a:pt x="1989" y="1583"/>
                  </a:lnTo>
                  <a:lnTo>
                    <a:pt x="1971" y="1578"/>
                  </a:lnTo>
                  <a:lnTo>
                    <a:pt x="1955" y="1573"/>
                  </a:lnTo>
                  <a:lnTo>
                    <a:pt x="1940" y="1567"/>
                  </a:lnTo>
                  <a:lnTo>
                    <a:pt x="1927" y="1561"/>
                  </a:lnTo>
                  <a:lnTo>
                    <a:pt x="1916" y="1555"/>
                  </a:lnTo>
                  <a:lnTo>
                    <a:pt x="1907" y="1549"/>
                  </a:lnTo>
                  <a:lnTo>
                    <a:pt x="1906" y="1548"/>
                  </a:lnTo>
                  <a:lnTo>
                    <a:pt x="1892" y="1536"/>
                  </a:lnTo>
                  <a:lnTo>
                    <a:pt x="1876" y="1525"/>
                  </a:lnTo>
                  <a:lnTo>
                    <a:pt x="1860" y="1515"/>
                  </a:lnTo>
                  <a:lnTo>
                    <a:pt x="1842" y="1505"/>
                  </a:lnTo>
                  <a:lnTo>
                    <a:pt x="1823" y="1496"/>
                  </a:lnTo>
                  <a:lnTo>
                    <a:pt x="1804" y="1488"/>
                  </a:lnTo>
                  <a:lnTo>
                    <a:pt x="1784" y="1480"/>
                  </a:lnTo>
                  <a:lnTo>
                    <a:pt x="1764" y="1474"/>
                  </a:lnTo>
                  <a:lnTo>
                    <a:pt x="1744" y="1469"/>
                  </a:lnTo>
                  <a:lnTo>
                    <a:pt x="1724" y="1465"/>
                  </a:lnTo>
                  <a:lnTo>
                    <a:pt x="1703" y="1460"/>
                  </a:lnTo>
                  <a:lnTo>
                    <a:pt x="1684" y="1453"/>
                  </a:lnTo>
                  <a:lnTo>
                    <a:pt x="1667" y="1444"/>
                  </a:lnTo>
                  <a:lnTo>
                    <a:pt x="1652" y="1432"/>
                  </a:lnTo>
                  <a:lnTo>
                    <a:pt x="1638" y="1419"/>
                  </a:lnTo>
                  <a:lnTo>
                    <a:pt x="1625" y="1404"/>
                  </a:lnTo>
                  <a:lnTo>
                    <a:pt x="1613" y="1386"/>
                  </a:lnTo>
                  <a:lnTo>
                    <a:pt x="1600" y="1367"/>
                  </a:lnTo>
                  <a:lnTo>
                    <a:pt x="1592" y="1355"/>
                  </a:lnTo>
                  <a:lnTo>
                    <a:pt x="1585" y="1344"/>
                  </a:lnTo>
                  <a:lnTo>
                    <a:pt x="1578" y="1330"/>
                  </a:lnTo>
                  <a:lnTo>
                    <a:pt x="1569" y="1314"/>
                  </a:lnTo>
                  <a:lnTo>
                    <a:pt x="1560" y="1295"/>
                  </a:lnTo>
                  <a:lnTo>
                    <a:pt x="1550" y="1274"/>
                  </a:lnTo>
                  <a:lnTo>
                    <a:pt x="1539" y="1251"/>
                  </a:lnTo>
                  <a:lnTo>
                    <a:pt x="1527" y="1226"/>
                  </a:lnTo>
                  <a:lnTo>
                    <a:pt x="1516" y="1200"/>
                  </a:lnTo>
                  <a:lnTo>
                    <a:pt x="1504" y="1173"/>
                  </a:lnTo>
                  <a:lnTo>
                    <a:pt x="1491" y="1145"/>
                  </a:lnTo>
                  <a:lnTo>
                    <a:pt x="1479" y="1116"/>
                  </a:lnTo>
                  <a:lnTo>
                    <a:pt x="1466" y="1087"/>
                  </a:lnTo>
                  <a:lnTo>
                    <a:pt x="1454" y="1058"/>
                  </a:lnTo>
                  <a:lnTo>
                    <a:pt x="1442" y="1030"/>
                  </a:lnTo>
                  <a:lnTo>
                    <a:pt x="1431" y="1002"/>
                  </a:lnTo>
                  <a:lnTo>
                    <a:pt x="1419" y="975"/>
                  </a:lnTo>
                  <a:lnTo>
                    <a:pt x="1409" y="949"/>
                  </a:lnTo>
                  <a:lnTo>
                    <a:pt x="1399" y="924"/>
                  </a:lnTo>
                  <a:lnTo>
                    <a:pt x="1390" y="902"/>
                  </a:lnTo>
                  <a:lnTo>
                    <a:pt x="1382" y="881"/>
                  </a:lnTo>
                  <a:lnTo>
                    <a:pt x="1374" y="860"/>
                  </a:lnTo>
                  <a:lnTo>
                    <a:pt x="1364" y="839"/>
                  </a:lnTo>
                  <a:lnTo>
                    <a:pt x="1352" y="818"/>
                  </a:lnTo>
                  <a:lnTo>
                    <a:pt x="1339" y="796"/>
                  </a:lnTo>
                  <a:lnTo>
                    <a:pt x="1325" y="773"/>
                  </a:lnTo>
                  <a:lnTo>
                    <a:pt x="1310" y="750"/>
                  </a:lnTo>
                  <a:lnTo>
                    <a:pt x="1293" y="728"/>
                  </a:lnTo>
                  <a:lnTo>
                    <a:pt x="1276" y="705"/>
                  </a:lnTo>
                  <a:lnTo>
                    <a:pt x="1259" y="683"/>
                  </a:lnTo>
                  <a:lnTo>
                    <a:pt x="1241" y="661"/>
                  </a:lnTo>
                  <a:lnTo>
                    <a:pt x="1223" y="639"/>
                  </a:lnTo>
                  <a:lnTo>
                    <a:pt x="1205" y="619"/>
                  </a:lnTo>
                  <a:lnTo>
                    <a:pt x="1187" y="599"/>
                  </a:lnTo>
                  <a:lnTo>
                    <a:pt x="1169" y="580"/>
                  </a:lnTo>
                  <a:lnTo>
                    <a:pt x="1152" y="562"/>
                  </a:lnTo>
                  <a:lnTo>
                    <a:pt x="1136" y="546"/>
                  </a:lnTo>
                  <a:lnTo>
                    <a:pt x="1120" y="530"/>
                  </a:lnTo>
                  <a:lnTo>
                    <a:pt x="1105" y="517"/>
                  </a:lnTo>
                  <a:lnTo>
                    <a:pt x="1091" y="505"/>
                  </a:lnTo>
                  <a:lnTo>
                    <a:pt x="1079" y="495"/>
                  </a:lnTo>
                  <a:lnTo>
                    <a:pt x="1066" y="486"/>
                  </a:lnTo>
                  <a:lnTo>
                    <a:pt x="1051" y="479"/>
                  </a:lnTo>
                  <a:lnTo>
                    <a:pt x="1034" y="472"/>
                  </a:lnTo>
                  <a:lnTo>
                    <a:pt x="1015" y="467"/>
                  </a:lnTo>
                  <a:lnTo>
                    <a:pt x="995" y="462"/>
                  </a:lnTo>
                  <a:lnTo>
                    <a:pt x="973" y="458"/>
                  </a:lnTo>
                  <a:lnTo>
                    <a:pt x="951" y="455"/>
                  </a:lnTo>
                  <a:lnTo>
                    <a:pt x="927" y="453"/>
                  </a:lnTo>
                  <a:lnTo>
                    <a:pt x="903" y="451"/>
                  </a:lnTo>
                  <a:lnTo>
                    <a:pt x="879" y="451"/>
                  </a:lnTo>
                  <a:lnTo>
                    <a:pt x="854" y="451"/>
                  </a:lnTo>
                  <a:lnTo>
                    <a:pt x="829" y="451"/>
                  </a:lnTo>
                  <a:lnTo>
                    <a:pt x="805" y="452"/>
                  </a:lnTo>
                  <a:lnTo>
                    <a:pt x="782" y="454"/>
                  </a:lnTo>
                  <a:lnTo>
                    <a:pt x="759" y="456"/>
                  </a:lnTo>
                  <a:lnTo>
                    <a:pt x="737" y="459"/>
                  </a:lnTo>
                  <a:lnTo>
                    <a:pt x="717" y="462"/>
                  </a:lnTo>
                  <a:lnTo>
                    <a:pt x="698" y="465"/>
                  </a:lnTo>
                  <a:lnTo>
                    <a:pt x="681" y="469"/>
                  </a:lnTo>
                  <a:lnTo>
                    <a:pt x="666" y="473"/>
                  </a:lnTo>
                  <a:lnTo>
                    <a:pt x="647" y="479"/>
                  </a:lnTo>
                  <a:lnTo>
                    <a:pt x="627" y="488"/>
                  </a:lnTo>
                  <a:lnTo>
                    <a:pt x="606" y="499"/>
                  </a:lnTo>
                  <a:lnTo>
                    <a:pt x="584" y="511"/>
                  </a:lnTo>
                  <a:lnTo>
                    <a:pt x="561" y="525"/>
                  </a:lnTo>
                  <a:lnTo>
                    <a:pt x="539" y="539"/>
                  </a:lnTo>
                  <a:lnTo>
                    <a:pt x="517" y="554"/>
                  </a:lnTo>
                  <a:lnTo>
                    <a:pt x="495" y="569"/>
                  </a:lnTo>
                  <a:lnTo>
                    <a:pt x="475" y="583"/>
                  </a:lnTo>
                  <a:lnTo>
                    <a:pt x="456" y="597"/>
                  </a:lnTo>
                  <a:lnTo>
                    <a:pt x="439" y="610"/>
                  </a:lnTo>
                  <a:lnTo>
                    <a:pt x="424" y="621"/>
                  </a:lnTo>
                  <a:lnTo>
                    <a:pt x="412" y="630"/>
                  </a:lnTo>
                  <a:lnTo>
                    <a:pt x="403" y="638"/>
                  </a:lnTo>
                  <a:lnTo>
                    <a:pt x="398" y="642"/>
                  </a:lnTo>
                  <a:lnTo>
                    <a:pt x="396" y="644"/>
                  </a:lnTo>
                  <a:lnTo>
                    <a:pt x="403" y="666"/>
                  </a:lnTo>
                  <a:lnTo>
                    <a:pt x="407" y="683"/>
                  </a:lnTo>
                  <a:lnTo>
                    <a:pt x="408" y="697"/>
                  </a:lnTo>
                  <a:lnTo>
                    <a:pt x="404" y="709"/>
                  </a:lnTo>
                  <a:lnTo>
                    <a:pt x="395" y="720"/>
                  </a:lnTo>
                  <a:lnTo>
                    <a:pt x="380" y="732"/>
                  </a:lnTo>
                  <a:lnTo>
                    <a:pt x="358" y="746"/>
                  </a:lnTo>
                  <a:lnTo>
                    <a:pt x="335" y="759"/>
                  </a:lnTo>
                  <a:lnTo>
                    <a:pt x="320" y="768"/>
                  </a:lnTo>
                  <a:lnTo>
                    <a:pt x="303" y="778"/>
                  </a:lnTo>
                  <a:lnTo>
                    <a:pt x="285" y="788"/>
                  </a:lnTo>
                  <a:lnTo>
                    <a:pt x="265" y="799"/>
                  </a:lnTo>
                  <a:lnTo>
                    <a:pt x="245" y="810"/>
                  </a:lnTo>
                  <a:lnTo>
                    <a:pt x="224" y="821"/>
                  </a:lnTo>
                  <a:lnTo>
                    <a:pt x="203" y="832"/>
                  </a:lnTo>
                  <a:lnTo>
                    <a:pt x="182" y="843"/>
                  </a:lnTo>
                  <a:lnTo>
                    <a:pt x="161" y="854"/>
                  </a:lnTo>
                  <a:lnTo>
                    <a:pt x="141" y="865"/>
                  </a:lnTo>
                  <a:lnTo>
                    <a:pt x="121" y="876"/>
                  </a:lnTo>
                  <a:lnTo>
                    <a:pt x="103" y="885"/>
                  </a:lnTo>
                  <a:lnTo>
                    <a:pt x="85" y="895"/>
                  </a:lnTo>
                  <a:lnTo>
                    <a:pt x="69" y="903"/>
                  </a:lnTo>
                  <a:lnTo>
                    <a:pt x="55" y="911"/>
                  </a:lnTo>
                  <a:lnTo>
                    <a:pt x="43" y="918"/>
                  </a:lnTo>
                  <a:lnTo>
                    <a:pt x="34" y="923"/>
                  </a:lnTo>
                  <a:lnTo>
                    <a:pt x="32" y="925"/>
                  </a:lnTo>
                  <a:lnTo>
                    <a:pt x="18" y="937"/>
                  </a:lnTo>
                  <a:lnTo>
                    <a:pt x="8" y="953"/>
                  </a:lnTo>
                  <a:lnTo>
                    <a:pt x="2" y="971"/>
                  </a:lnTo>
                  <a:lnTo>
                    <a:pt x="0" y="991"/>
                  </a:lnTo>
                  <a:lnTo>
                    <a:pt x="0" y="1012"/>
                  </a:lnTo>
                  <a:lnTo>
                    <a:pt x="3" y="1032"/>
                  </a:lnTo>
                  <a:lnTo>
                    <a:pt x="9" y="1051"/>
                  </a:lnTo>
                  <a:lnTo>
                    <a:pt x="17" y="1068"/>
                  </a:lnTo>
                  <a:lnTo>
                    <a:pt x="21" y="1074"/>
                  </a:lnTo>
                  <a:lnTo>
                    <a:pt x="31" y="1087"/>
                  </a:lnTo>
                  <a:lnTo>
                    <a:pt x="42" y="1101"/>
                  </a:lnTo>
                  <a:lnTo>
                    <a:pt x="54" y="1116"/>
                  </a:lnTo>
                  <a:lnTo>
                    <a:pt x="66" y="1130"/>
                  </a:lnTo>
                  <a:lnTo>
                    <a:pt x="79" y="1146"/>
                  </a:lnTo>
                  <a:lnTo>
                    <a:pt x="92" y="1162"/>
                  </a:lnTo>
                  <a:lnTo>
                    <a:pt x="106" y="1179"/>
                  </a:lnTo>
                  <a:lnTo>
                    <a:pt x="119" y="1198"/>
                  </a:lnTo>
                  <a:lnTo>
                    <a:pt x="125" y="1206"/>
                  </a:lnTo>
                  <a:lnTo>
                    <a:pt x="136" y="1221"/>
                  </a:lnTo>
                  <a:lnTo>
                    <a:pt x="148" y="1235"/>
                  </a:lnTo>
                  <a:lnTo>
                    <a:pt x="161" y="1249"/>
                  </a:lnTo>
                  <a:lnTo>
                    <a:pt x="176" y="1262"/>
                  </a:lnTo>
                  <a:lnTo>
                    <a:pt x="191" y="1274"/>
                  </a:lnTo>
                  <a:lnTo>
                    <a:pt x="208" y="1284"/>
                  </a:lnTo>
                  <a:lnTo>
                    <a:pt x="227" y="1293"/>
                  </a:lnTo>
                  <a:lnTo>
                    <a:pt x="247" y="1301"/>
                  </a:lnTo>
                  <a:lnTo>
                    <a:pt x="269" y="1306"/>
                  </a:lnTo>
                  <a:lnTo>
                    <a:pt x="293" y="1310"/>
                  </a:lnTo>
                  <a:lnTo>
                    <a:pt x="318" y="1311"/>
                  </a:lnTo>
                  <a:lnTo>
                    <a:pt x="342" y="1310"/>
                  </a:lnTo>
                  <a:lnTo>
                    <a:pt x="365" y="1309"/>
                  </a:lnTo>
                  <a:lnTo>
                    <a:pt x="388" y="1307"/>
                  </a:lnTo>
                  <a:lnTo>
                    <a:pt x="409" y="1305"/>
                  </a:lnTo>
                  <a:lnTo>
                    <a:pt x="430" y="1302"/>
                  </a:lnTo>
                  <a:lnTo>
                    <a:pt x="450" y="1299"/>
                  </a:lnTo>
                  <a:lnTo>
                    <a:pt x="469" y="1295"/>
                  </a:lnTo>
                  <a:lnTo>
                    <a:pt x="488" y="1292"/>
                  </a:lnTo>
                  <a:lnTo>
                    <a:pt x="506" y="1288"/>
                  </a:lnTo>
                  <a:lnTo>
                    <a:pt x="523" y="1285"/>
                  </a:lnTo>
                  <a:lnTo>
                    <a:pt x="540" y="1281"/>
                  </a:lnTo>
                  <a:lnTo>
                    <a:pt x="557" y="1278"/>
                  </a:lnTo>
                  <a:lnTo>
                    <a:pt x="561" y="1278"/>
                  </a:lnTo>
                  <a:lnTo>
                    <a:pt x="590" y="1273"/>
                  </a:lnTo>
                  <a:lnTo>
                    <a:pt x="619" y="1269"/>
                  </a:lnTo>
                  <a:lnTo>
                    <a:pt x="644" y="1266"/>
                  </a:lnTo>
                  <a:lnTo>
                    <a:pt x="666" y="1264"/>
                  </a:lnTo>
                  <a:lnTo>
                    <a:pt x="682" y="1262"/>
                  </a:lnTo>
                  <a:lnTo>
                    <a:pt x="691" y="1261"/>
                  </a:lnTo>
                  <a:lnTo>
                    <a:pt x="693" y="126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02" name="Freeform 77"/>
            <p:cNvSpPr>
              <a:spLocks/>
            </p:cNvSpPr>
            <p:nvPr/>
          </p:nvSpPr>
          <p:spPr bwMode="auto">
            <a:xfrm>
              <a:off x="2730" y="1716"/>
              <a:ext cx="177" cy="623"/>
            </a:xfrm>
            <a:custGeom>
              <a:avLst/>
              <a:gdLst>
                <a:gd name="T0" fmla="*/ 0 w 177"/>
                <a:gd name="T1" fmla="*/ 622 h 623"/>
                <a:gd name="T2" fmla="*/ 20 w 177"/>
                <a:gd name="T3" fmla="*/ 602 h 623"/>
                <a:gd name="T4" fmla="*/ 29 w 177"/>
                <a:gd name="T5" fmla="*/ 587 h 623"/>
                <a:gd name="T6" fmla="*/ 32 w 177"/>
                <a:gd name="T7" fmla="*/ 572 h 623"/>
                <a:gd name="T8" fmla="*/ 33 w 177"/>
                <a:gd name="T9" fmla="*/ 556 h 623"/>
                <a:gd name="T10" fmla="*/ 33 w 177"/>
                <a:gd name="T11" fmla="*/ 540 h 623"/>
                <a:gd name="T12" fmla="*/ 34 w 177"/>
                <a:gd name="T13" fmla="*/ 520 h 623"/>
                <a:gd name="T14" fmla="*/ 36 w 177"/>
                <a:gd name="T15" fmla="*/ 498 h 623"/>
                <a:gd name="T16" fmla="*/ 38 w 177"/>
                <a:gd name="T17" fmla="*/ 475 h 623"/>
                <a:gd name="T18" fmla="*/ 41 w 177"/>
                <a:gd name="T19" fmla="*/ 454 h 623"/>
                <a:gd name="T20" fmla="*/ 45 w 177"/>
                <a:gd name="T21" fmla="*/ 434 h 623"/>
                <a:gd name="T22" fmla="*/ 49 w 177"/>
                <a:gd name="T23" fmla="*/ 418 h 623"/>
                <a:gd name="T24" fmla="*/ 54 w 177"/>
                <a:gd name="T25" fmla="*/ 409 h 623"/>
                <a:gd name="T26" fmla="*/ 62 w 177"/>
                <a:gd name="T27" fmla="*/ 396 h 623"/>
                <a:gd name="T28" fmla="*/ 72 w 177"/>
                <a:gd name="T29" fmla="*/ 381 h 623"/>
                <a:gd name="T30" fmla="*/ 85 w 177"/>
                <a:gd name="T31" fmla="*/ 364 h 623"/>
                <a:gd name="T32" fmla="*/ 99 w 177"/>
                <a:gd name="T33" fmla="*/ 346 h 623"/>
                <a:gd name="T34" fmla="*/ 113 w 177"/>
                <a:gd name="T35" fmla="*/ 326 h 623"/>
                <a:gd name="T36" fmla="*/ 128 w 177"/>
                <a:gd name="T37" fmla="*/ 306 h 623"/>
                <a:gd name="T38" fmla="*/ 141 w 177"/>
                <a:gd name="T39" fmla="*/ 285 h 623"/>
                <a:gd name="T40" fmla="*/ 154 w 177"/>
                <a:gd name="T41" fmla="*/ 265 h 623"/>
                <a:gd name="T42" fmla="*/ 164 w 177"/>
                <a:gd name="T43" fmla="*/ 246 h 623"/>
                <a:gd name="T44" fmla="*/ 171 w 177"/>
                <a:gd name="T45" fmla="*/ 227 h 623"/>
                <a:gd name="T46" fmla="*/ 175 w 177"/>
                <a:gd name="T47" fmla="*/ 211 h 623"/>
                <a:gd name="T48" fmla="*/ 176 w 177"/>
                <a:gd name="T49" fmla="*/ 203 h 623"/>
                <a:gd name="T50" fmla="*/ 176 w 177"/>
                <a:gd name="T51" fmla="*/ 186 h 623"/>
                <a:gd name="T52" fmla="*/ 175 w 177"/>
                <a:gd name="T53" fmla="*/ 170 h 623"/>
                <a:gd name="T54" fmla="*/ 173 w 177"/>
                <a:gd name="T55" fmla="*/ 155 h 623"/>
                <a:gd name="T56" fmla="*/ 172 w 177"/>
                <a:gd name="T57" fmla="*/ 139 h 623"/>
                <a:gd name="T58" fmla="*/ 169 w 177"/>
                <a:gd name="T59" fmla="*/ 122 h 623"/>
                <a:gd name="T60" fmla="*/ 167 w 177"/>
                <a:gd name="T61" fmla="*/ 104 h 623"/>
                <a:gd name="T62" fmla="*/ 164 w 177"/>
                <a:gd name="T63" fmla="*/ 85 h 623"/>
                <a:gd name="T64" fmla="*/ 161 w 177"/>
                <a:gd name="T65" fmla="*/ 62 h 623"/>
                <a:gd name="T66" fmla="*/ 158 w 177"/>
                <a:gd name="T67" fmla="*/ 37 h 623"/>
                <a:gd name="T68" fmla="*/ 155 w 177"/>
                <a:gd name="T69" fmla="*/ 8 h 623"/>
                <a:gd name="T70" fmla="*/ 154 w 177"/>
                <a:gd name="T71" fmla="*/ 0 h 62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77"/>
                <a:gd name="T109" fmla="*/ 0 h 623"/>
                <a:gd name="T110" fmla="*/ 177 w 177"/>
                <a:gd name="T111" fmla="*/ 623 h 62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77" h="623">
                  <a:moveTo>
                    <a:pt x="0" y="622"/>
                  </a:moveTo>
                  <a:lnTo>
                    <a:pt x="20" y="602"/>
                  </a:lnTo>
                  <a:lnTo>
                    <a:pt x="29" y="587"/>
                  </a:lnTo>
                  <a:lnTo>
                    <a:pt x="32" y="572"/>
                  </a:lnTo>
                  <a:lnTo>
                    <a:pt x="33" y="556"/>
                  </a:lnTo>
                  <a:lnTo>
                    <a:pt x="33" y="540"/>
                  </a:lnTo>
                  <a:lnTo>
                    <a:pt x="34" y="520"/>
                  </a:lnTo>
                  <a:lnTo>
                    <a:pt x="36" y="498"/>
                  </a:lnTo>
                  <a:lnTo>
                    <a:pt x="38" y="475"/>
                  </a:lnTo>
                  <a:lnTo>
                    <a:pt x="41" y="454"/>
                  </a:lnTo>
                  <a:lnTo>
                    <a:pt x="45" y="434"/>
                  </a:lnTo>
                  <a:lnTo>
                    <a:pt x="49" y="418"/>
                  </a:lnTo>
                  <a:lnTo>
                    <a:pt x="54" y="409"/>
                  </a:lnTo>
                  <a:lnTo>
                    <a:pt x="62" y="396"/>
                  </a:lnTo>
                  <a:lnTo>
                    <a:pt x="72" y="381"/>
                  </a:lnTo>
                  <a:lnTo>
                    <a:pt x="85" y="364"/>
                  </a:lnTo>
                  <a:lnTo>
                    <a:pt x="99" y="346"/>
                  </a:lnTo>
                  <a:lnTo>
                    <a:pt x="113" y="326"/>
                  </a:lnTo>
                  <a:lnTo>
                    <a:pt x="128" y="306"/>
                  </a:lnTo>
                  <a:lnTo>
                    <a:pt x="141" y="285"/>
                  </a:lnTo>
                  <a:lnTo>
                    <a:pt x="154" y="265"/>
                  </a:lnTo>
                  <a:lnTo>
                    <a:pt x="164" y="246"/>
                  </a:lnTo>
                  <a:lnTo>
                    <a:pt x="171" y="227"/>
                  </a:lnTo>
                  <a:lnTo>
                    <a:pt x="175" y="211"/>
                  </a:lnTo>
                  <a:lnTo>
                    <a:pt x="176" y="203"/>
                  </a:lnTo>
                  <a:lnTo>
                    <a:pt x="176" y="186"/>
                  </a:lnTo>
                  <a:lnTo>
                    <a:pt x="175" y="170"/>
                  </a:lnTo>
                  <a:lnTo>
                    <a:pt x="173" y="155"/>
                  </a:lnTo>
                  <a:lnTo>
                    <a:pt x="172" y="139"/>
                  </a:lnTo>
                  <a:lnTo>
                    <a:pt x="169" y="122"/>
                  </a:lnTo>
                  <a:lnTo>
                    <a:pt x="167" y="104"/>
                  </a:lnTo>
                  <a:lnTo>
                    <a:pt x="164" y="85"/>
                  </a:lnTo>
                  <a:lnTo>
                    <a:pt x="161" y="62"/>
                  </a:lnTo>
                  <a:lnTo>
                    <a:pt x="158" y="37"/>
                  </a:lnTo>
                  <a:lnTo>
                    <a:pt x="155" y="8"/>
                  </a:lnTo>
                  <a:lnTo>
                    <a:pt x="15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03" name="Freeform 78"/>
            <p:cNvSpPr>
              <a:spLocks/>
            </p:cNvSpPr>
            <p:nvPr/>
          </p:nvSpPr>
          <p:spPr bwMode="auto">
            <a:xfrm>
              <a:off x="2603" y="1827"/>
              <a:ext cx="221" cy="336"/>
            </a:xfrm>
            <a:custGeom>
              <a:avLst/>
              <a:gdLst>
                <a:gd name="T0" fmla="*/ 0 w 221"/>
                <a:gd name="T1" fmla="*/ 336 h 336"/>
                <a:gd name="T2" fmla="*/ 32 w 221"/>
                <a:gd name="T3" fmla="*/ 306 h 336"/>
                <a:gd name="T4" fmla="*/ 60 w 221"/>
                <a:gd name="T5" fmla="*/ 280 h 336"/>
                <a:gd name="T6" fmla="*/ 83 w 221"/>
                <a:gd name="T7" fmla="*/ 257 h 336"/>
                <a:gd name="T8" fmla="*/ 103 w 221"/>
                <a:gd name="T9" fmla="*/ 238 h 336"/>
                <a:gd name="T10" fmla="*/ 119 w 221"/>
                <a:gd name="T11" fmla="*/ 222 h 336"/>
                <a:gd name="T12" fmla="*/ 132 w 221"/>
                <a:gd name="T13" fmla="*/ 208 h 336"/>
                <a:gd name="T14" fmla="*/ 142 w 221"/>
                <a:gd name="T15" fmla="*/ 196 h 336"/>
                <a:gd name="T16" fmla="*/ 150 w 221"/>
                <a:gd name="T17" fmla="*/ 185 h 336"/>
                <a:gd name="T18" fmla="*/ 156 w 221"/>
                <a:gd name="T19" fmla="*/ 174 h 336"/>
                <a:gd name="T20" fmla="*/ 160 w 221"/>
                <a:gd name="T21" fmla="*/ 164 h 336"/>
                <a:gd name="T22" fmla="*/ 164 w 221"/>
                <a:gd name="T23" fmla="*/ 154 h 336"/>
                <a:gd name="T24" fmla="*/ 166 w 221"/>
                <a:gd name="T25" fmla="*/ 143 h 336"/>
                <a:gd name="T26" fmla="*/ 169 w 221"/>
                <a:gd name="T27" fmla="*/ 131 h 336"/>
                <a:gd name="T28" fmla="*/ 170 w 221"/>
                <a:gd name="T29" fmla="*/ 121 h 336"/>
                <a:gd name="T30" fmla="*/ 177 w 221"/>
                <a:gd name="T31" fmla="*/ 91 h 336"/>
                <a:gd name="T32" fmla="*/ 186 w 221"/>
                <a:gd name="T33" fmla="*/ 65 h 336"/>
                <a:gd name="T34" fmla="*/ 197 w 221"/>
                <a:gd name="T35" fmla="*/ 41 h 336"/>
                <a:gd name="T36" fmla="*/ 206 w 221"/>
                <a:gd name="T37" fmla="*/ 22 h 336"/>
                <a:gd name="T38" fmla="*/ 214 w 221"/>
                <a:gd name="T39" fmla="*/ 8 h 336"/>
                <a:gd name="T40" fmla="*/ 219 w 221"/>
                <a:gd name="T41" fmla="*/ 1 h 336"/>
                <a:gd name="T42" fmla="*/ 220 w 221"/>
                <a:gd name="T43" fmla="*/ 0 h 3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1"/>
                <a:gd name="T67" fmla="*/ 0 h 336"/>
                <a:gd name="T68" fmla="*/ 221 w 221"/>
                <a:gd name="T69" fmla="*/ 336 h 3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1" h="336">
                  <a:moveTo>
                    <a:pt x="0" y="336"/>
                  </a:moveTo>
                  <a:lnTo>
                    <a:pt x="32" y="306"/>
                  </a:lnTo>
                  <a:lnTo>
                    <a:pt x="60" y="280"/>
                  </a:lnTo>
                  <a:lnTo>
                    <a:pt x="83" y="257"/>
                  </a:lnTo>
                  <a:lnTo>
                    <a:pt x="103" y="238"/>
                  </a:lnTo>
                  <a:lnTo>
                    <a:pt x="119" y="222"/>
                  </a:lnTo>
                  <a:lnTo>
                    <a:pt x="132" y="208"/>
                  </a:lnTo>
                  <a:lnTo>
                    <a:pt x="142" y="196"/>
                  </a:lnTo>
                  <a:lnTo>
                    <a:pt x="150" y="185"/>
                  </a:lnTo>
                  <a:lnTo>
                    <a:pt x="156" y="174"/>
                  </a:lnTo>
                  <a:lnTo>
                    <a:pt x="160" y="164"/>
                  </a:lnTo>
                  <a:lnTo>
                    <a:pt x="164" y="154"/>
                  </a:lnTo>
                  <a:lnTo>
                    <a:pt x="166" y="143"/>
                  </a:lnTo>
                  <a:lnTo>
                    <a:pt x="169" y="131"/>
                  </a:lnTo>
                  <a:lnTo>
                    <a:pt x="170" y="121"/>
                  </a:lnTo>
                  <a:lnTo>
                    <a:pt x="177" y="91"/>
                  </a:lnTo>
                  <a:lnTo>
                    <a:pt x="186" y="65"/>
                  </a:lnTo>
                  <a:lnTo>
                    <a:pt x="197" y="41"/>
                  </a:lnTo>
                  <a:lnTo>
                    <a:pt x="206" y="22"/>
                  </a:lnTo>
                  <a:lnTo>
                    <a:pt x="214" y="8"/>
                  </a:lnTo>
                  <a:lnTo>
                    <a:pt x="219" y="1"/>
                  </a:lnTo>
                  <a:lnTo>
                    <a:pt x="22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04" name="Freeform 79"/>
            <p:cNvSpPr>
              <a:spLocks/>
            </p:cNvSpPr>
            <p:nvPr/>
          </p:nvSpPr>
          <p:spPr bwMode="auto">
            <a:xfrm>
              <a:off x="1628" y="37"/>
              <a:ext cx="187" cy="97"/>
            </a:xfrm>
            <a:custGeom>
              <a:avLst/>
              <a:gdLst>
                <a:gd name="T0" fmla="*/ 7 w 187"/>
                <a:gd name="T1" fmla="*/ 75 h 97"/>
                <a:gd name="T2" fmla="*/ 16 w 187"/>
                <a:gd name="T3" fmla="*/ 88 h 97"/>
                <a:gd name="T4" fmla="*/ 34 w 187"/>
                <a:gd name="T5" fmla="*/ 94 h 97"/>
                <a:gd name="T6" fmla="*/ 55 w 187"/>
                <a:gd name="T7" fmla="*/ 97 h 97"/>
                <a:gd name="T8" fmla="*/ 80 w 187"/>
                <a:gd name="T9" fmla="*/ 97 h 97"/>
                <a:gd name="T10" fmla="*/ 101 w 187"/>
                <a:gd name="T11" fmla="*/ 91 h 97"/>
                <a:gd name="T12" fmla="*/ 119 w 187"/>
                <a:gd name="T13" fmla="*/ 82 h 97"/>
                <a:gd name="T14" fmla="*/ 133 w 187"/>
                <a:gd name="T15" fmla="*/ 74 h 97"/>
                <a:gd name="T16" fmla="*/ 143 w 187"/>
                <a:gd name="T17" fmla="*/ 70 h 97"/>
                <a:gd name="T18" fmla="*/ 168 w 187"/>
                <a:gd name="T19" fmla="*/ 63 h 97"/>
                <a:gd name="T20" fmla="*/ 186 w 187"/>
                <a:gd name="T21" fmla="*/ 59 h 97"/>
                <a:gd name="T22" fmla="*/ 187 w 187"/>
                <a:gd name="T23" fmla="*/ 59 h 97"/>
                <a:gd name="T24" fmla="*/ 157 w 187"/>
                <a:gd name="T25" fmla="*/ 51 h 97"/>
                <a:gd name="T26" fmla="*/ 140 w 187"/>
                <a:gd name="T27" fmla="*/ 45 h 97"/>
                <a:gd name="T28" fmla="*/ 130 w 187"/>
                <a:gd name="T29" fmla="*/ 34 h 97"/>
                <a:gd name="T30" fmla="*/ 121 w 187"/>
                <a:gd name="T31" fmla="*/ 20 h 97"/>
                <a:gd name="T32" fmla="*/ 109 w 187"/>
                <a:gd name="T33" fmla="*/ 8 h 97"/>
                <a:gd name="T34" fmla="*/ 92 w 187"/>
                <a:gd name="T35" fmla="*/ 1 h 97"/>
                <a:gd name="T36" fmla="*/ 72 w 187"/>
                <a:gd name="T37" fmla="*/ 0 h 97"/>
                <a:gd name="T38" fmla="*/ 53 w 187"/>
                <a:gd name="T39" fmla="*/ 4 h 97"/>
                <a:gd name="T40" fmla="*/ 34 w 187"/>
                <a:gd name="T41" fmla="*/ 14 h 97"/>
                <a:gd name="T42" fmla="*/ 27 w 187"/>
                <a:gd name="T43" fmla="*/ 20 h 97"/>
                <a:gd name="T44" fmla="*/ 0 w 187"/>
                <a:gd name="T45" fmla="*/ 48 h 97"/>
                <a:gd name="T46" fmla="*/ 7 w 187"/>
                <a:gd name="T47" fmla="*/ 75 h 9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87"/>
                <a:gd name="T73" fmla="*/ 0 h 97"/>
                <a:gd name="T74" fmla="*/ 187 w 187"/>
                <a:gd name="T75" fmla="*/ 97 h 9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87" h="97">
                  <a:moveTo>
                    <a:pt x="7" y="75"/>
                  </a:moveTo>
                  <a:lnTo>
                    <a:pt x="16" y="88"/>
                  </a:lnTo>
                  <a:lnTo>
                    <a:pt x="34" y="94"/>
                  </a:lnTo>
                  <a:lnTo>
                    <a:pt x="55" y="97"/>
                  </a:lnTo>
                  <a:lnTo>
                    <a:pt x="80" y="97"/>
                  </a:lnTo>
                  <a:lnTo>
                    <a:pt x="101" y="91"/>
                  </a:lnTo>
                  <a:lnTo>
                    <a:pt x="119" y="82"/>
                  </a:lnTo>
                  <a:lnTo>
                    <a:pt x="133" y="74"/>
                  </a:lnTo>
                  <a:lnTo>
                    <a:pt x="143" y="70"/>
                  </a:lnTo>
                  <a:lnTo>
                    <a:pt x="168" y="63"/>
                  </a:lnTo>
                  <a:lnTo>
                    <a:pt x="186" y="59"/>
                  </a:lnTo>
                  <a:lnTo>
                    <a:pt x="187" y="59"/>
                  </a:lnTo>
                  <a:lnTo>
                    <a:pt x="157" y="51"/>
                  </a:lnTo>
                  <a:lnTo>
                    <a:pt x="140" y="45"/>
                  </a:lnTo>
                  <a:lnTo>
                    <a:pt x="130" y="34"/>
                  </a:lnTo>
                  <a:lnTo>
                    <a:pt x="121" y="20"/>
                  </a:lnTo>
                  <a:lnTo>
                    <a:pt x="109" y="8"/>
                  </a:lnTo>
                  <a:lnTo>
                    <a:pt x="92" y="1"/>
                  </a:lnTo>
                  <a:lnTo>
                    <a:pt x="72" y="0"/>
                  </a:lnTo>
                  <a:lnTo>
                    <a:pt x="53" y="4"/>
                  </a:lnTo>
                  <a:lnTo>
                    <a:pt x="34" y="14"/>
                  </a:lnTo>
                  <a:lnTo>
                    <a:pt x="27" y="20"/>
                  </a:lnTo>
                  <a:lnTo>
                    <a:pt x="0" y="48"/>
                  </a:lnTo>
                  <a:lnTo>
                    <a:pt x="7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05" name="Freeform 80"/>
            <p:cNvSpPr>
              <a:spLocks/>
            </p:cNvSpPr>
            <p:nvPr/>
          </p:nvSpPr>
          <p:spPr bwMode="auto">
            <a:xfrm>
              <a:off x="1628" y="37"/>
              <a:ext cx="187" cy="97"/>
            </a:xfrm>
            <a:custGeom>
              <a:avLst/>
              <a:gdLst>
                <a:gd name="T0" fmla="*/ 187 w 187"/>
                <a:gd name="T1" fmla="*/ 59 h 97"/>
                <a:gd name="T2" fmla="*/ 157 w 187"/>
                <a:gd name="T3" fmla="*/ 51 h 97"/>
                <a:gd name="T4" fmla="*/ 140 w 187"/>
                <a:gd name="T5" fmla="*/ 45 h 97"/>
                <a:gd name="T6" fmla="*/ 130 w 187"/>
                <a:gd name="T7" fmla="*/ 34 h 97"/>
                <a:gd name="T8" fmla="*/ 121 w 187"/>
                <a:gd name="T9" fmla="*/ 20 h 97"/>
                <a:gd name="T10" fmla="*/ 109 w 187"/>
                <a:gd name="T11" fmla="*/ 8 h 97"/>
                <a:gd name="T12" fmla="*/ 92 w 187"/>
                <a:gd name="T13" fmla="*/ 1 h 97"/>
                <a:gd name="T14" fmla="*/ 72 w 187"/>
                <a:gd name="T15" fmla="*/ 0 h 97"/>
                <a:gd name="T16" fmla="*/ 53 w 187"/>
                <a:gd name="T17" fmla="*/ 4 h 97"/>
                <a:gd name="T18" fmla="*/ 34 w 187"/>
                <a:gd name="T19" fmla="*/ 14 h 97"/>
                <a:gd name="T20" fmla="*/ 27 w 187"/>
                <a:gd name="T21" fmla="*/ 20 h 97"/>
                <a:gd name="T22" fmla="*/ 0 w 187"/>
                <a:gd name="T23" fmla="*/ 48 h 97"/>
                <a:gd name="T24" fmla="*/ 7 w 187"/>
                <a:gd name="T25" fmla="*/ 75 h 97"/>
                <a:gd name="T26" fmla="*/ 16 w 187"/>
                <a:gd name="T27" fmla="*/ 88 h 97"/>
                <a:gd name="T28" fmla="*/ 34 w 187"/>
                <a:gd name="T29" fmla="*/ 94 h 97"/>
                <a:gd name="T30" fmla="*/ 55 w 187"/>
                <a:gd name="T31" fmla="*/ 97 h 97"/>
                <a:gd name="T32" fmla="*/ 80 w 187"/>
                <a:gd name="T33" fmla="*/ 97 h 97"/>
                <a:gd name="T34" fmla="*/ 101 w 187"/>
                <a:gd name="T35" fmla="*/ 91 h 97"/>
                <a:gd name="T36" fmla="*/ 119 w 187"/>
                <a:gd name="T37" fmla="*/ 82 h 97"/>
                <a:gd name="T38" fmla="*/ 133 w 187"/>
                <a:gd name="T39" fmla="*/ 74 h 97"/>
                <a:gd name="T40" fmla="*/ 143 w 187"/>
                <a:gd name="T41" fmla="*/ 70 h 97"/>
                <a:gd name="T42" fmla="*/ 168 w 187"/>
                <a:gd name="T43" fmla="*/ 63 h 97"/>
                <a:gd name="T44" fmla="*/ 186 w 187"/>
                <a:gd name="T45" fmla="*/ 59 h 97"/>
                <a:gd name="T46" fmla="*/ 187 w 187"/>
                <a:gd name="T47" fmla="*/ 59 h 9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87"/>
                <a:gd name="T73" fmla="*/ 0 h 97"/>
                <a:gd name="T74" fmla="*/ 187 w 187"/>
                <a:gd name="T75" fmla="*/ 97 h 9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87" h="97">
                  <a:moveTo>
                    <a:pt x="187" y="59"/>
                  </a:moveTo>
                  <a:lnTo>
                    <a:pt x="157" y="51"/>
                  </a:lnTo>
                  <a:lnTo>
                    <a:pt x="140" y="45"/>
                  </a:lnTo>
                  <a:lnTo>
                    <a:pt x="130" y="34"/>
                  </a:lnTo>
                  <a:lnTo>
                    <a:pt x="121" y="20"/>
                  </a:lnTo>
                  <a:lnTo>
                    <a:pt x="109" y="8"/>
                  </a:lnTo>
                  <a:lnTo>
                    <a:pt x="92" y="1"/>
                  </a:lnTo>
                  <a:lnTo>
                    <a:pt x="72" y="0"/>
                  </a:lnTo>
                  <a:lnTo>
                    <a:pt x="53" y="4"/>
                  </a:lnTo>
                  <a:lnTo>
                    <a:pt x="34" y="14"/>
                  </a:lnTo>
                  <a:lnTo>
                    <a:pt x="27" y="20"/>
                  </a:lnTo>
                  <a:lnTo>
                    <a:pt x="0" y="48"/>
                  </a:lnTo>
                  <a:lnTo>
                    <a:pt x="7" y="75"/>
                  </a:lnTo>
                  <a:lnTo>
                    <a:pt x="16" y="88"/>
                  </a:lnTo>
                  <a:lnTo>
                    <a:pt x="34" y="94"/>
                  </a:lnTo>
                  <a:lnTo>
                    <a:pt x="55" y="97"/>
                  </a:lnTo>
                  <a:lnTo>
                    <a:pt x="80" y="97"/>
                  </a:lnTo>
                  <a:lnTo>
                    <a:pt x="101" y="91"/>
                  </a:lnTo>
                  <a:lnTo>
                    <a:pt x="119" y="82"/>
                  </a:lnTo>
                  <a:lnTo>
                    <a:pt x="133" y="74"/>
                  </a:lnTo>
                  <a:lnTo>
                    <a:pt x="143" y="70"/>
                  </a:lnTo>
                  <a:lnTo>
                    <a:pt x="168" y="63"/>
                  </a:lnTo>
                  <a:lnTo>
                    <a:pt x="186" y="59"/>
                  </a:lnTo>
                  <a:lnTo>
                    <a:pt x="187" y="5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06" name="Freeform 81"/>
            <p:cNvSpPr>
              <a:spLocks/>
            </p:cNvSpPr>
            <p:nvPr/>
          </p:nvSpPr>
          <p:spPr bwMode="auto">
            <a:xfrm>
              <a:off x="7378" y="1819"/>
              <a:ext cx="478" cy="1768"/>
            </a:xfrm>
            <a:custGeom>
              <a:avLst/>
              <a:gdLst>
                <a:gd name="T0" fmla="*/ 29 w 478"/>
                <a:gd name="T1" fmla="*/ 80 h 1768"/>
                <a:gd name="T2" fmla="*/ 27 w 478"/>
                <a:gd name="T3" fmla="*/ 113 h 1768"/>
                <a:gd name="T4" fmla="*/ 30 w 478"/>
                <a:gd name="T5" fmla="*/ 141 h 1768"/>
                <a:gd name="T6" fmla="*/ 37 w 478"/>
                <a:gd name="T7" fmla="*/ 176 h 1768"/>
                <a:gd name="T8" fmla="*/ 52 w 478"/>
                <a:gd name="T9" fmla="*/ 228 h 1768"/>
                <a:gd name="T10" fmla="*/ 67 w 478"/>
                <a:gd name="T11" fmla="*/ 278 h 1768"/>
                <a:gd name="T12" fmla="*/ 81 w 478"/>
                <a:gd name="T13" fmla="*/ 327 h 1768"/>
                <a:gd name="T14" fmla="*/ 90 w 478"/>
                <a:gd name="T15" fmla="*/ 364 h 1768"/>
                <a:gd name="T16" fmla="*/ 95 w 478"/>
                <a:gd name="T17" fmla="*/ 394 h 1768"/>
                <a:gd name="T18" fmla="*/ 97 w 478"/>
                <a:gd name="T19" fmla="*/ 424 h 1768"/>
                <a:gd name="T20" fmla="*/ 98 w 478"/>
                <a:gd name="T21" fmla="*/ 453 h 1768"/>
                <a:gd name="T22" fmla="*/ 99 w 478"/>
                <a:gd name="T23" fmla="*/ 481 h 1768"/>
                <a:gd name="T24" fmla="*/ 103 w 478"/>
                <a:gd name="T25" fmla="*/ 512 h 1768"/>
                <a:gd name="T26" fmla="*/ 109 w 478"/>
                <a:gd name="T27" fmla="*/ 547 h 1768"/>
                <a:gd name="T28" fmla="*/ 117 w 478"/>
                <a:gd name="T29" fmla="*/ 588 h 1768"/>
                <a:gd name="T30" fmla="*/ 127 w 478"/>
                <a:gd name="T31" fmla="*/ 635 h 1768"/>
                <a:gd name="T32" fmla="*/ 140 w 478"/>
                <a:gd name="T33" fmla="*/ 690 h 1768"/>
                <a:gd name="T34" fmla="*/ 149 w 478"/>
                <a:gd name="T35" fmla="*/ 727 h 1768"/>
                <a:gd name="T36" fmla="*/ 158 w 478"/>
                <a:gd name="T37" fmla="*/ 766 h 1768"/>
                <a:gd name="T38" fmla="*/ 167 w 478"/>
                <a:gd name="T39" fmla="*/ 802 h 1768"/>
                <a:gd name="T40" fmla="*/ 175 w 478"/>
                <a:gd name="T41" fmla="*/ 838 h 1768"/>
                <a:gd name="T42" fmla="*/ 183 w 478"/>
                <a:gd name="T43" fmla="*/ 873 h 1768"/>
                <a:gd name="T44" fmla="*/ 191 w 478"/>
                <a:gd name="T45" fmla="*/ 909 h 1768"/>
                <a:gd name="T46" fmla="*/ 199 w 478"/>
                <a:gd name="T47" fmla="*/ 947 h 1768"/>
                <a:gd name="T48" fmla="*/ 208 w 478"/>
                <a:gd name="T49" fmla="*/ 987 h 1768"/>
                <a:gd name="T50" fmla="*/ 217 w 478"/>
                <a:gd name="T51" fmla="*/ 1031 h 1768"/>
                <a:gd name="T52" fmla="*/ 226 w 478"/>
                <a:gd name="T53" fmla="*/ 1080 h 1768"/>
                <a:gd name="T54" fmla="*/ 237 w 478"/>
                <a:gd name="T55" fmla="*/ 1140 h 1768"/>
                <a:gd name="T56" fmla="*/ 246 w 478"/>
                <a:gd name="T57" fmla="*/ 1198 h 1768"/>
                <a:gd name="T58" fmla="*/ 252 w 478"/>
                <a:gd name="T59" fmla="*/ 1245 h 1768"/>
                <a:gd name="T60" fmla="*/ 254 w 478"/>
                <a:gd name="T61" fmla="*/ 1282 h 1768"/>
                <a:gd name="T62" fmla="*/ 253 w 478"/>
                <a:gd name="T63" fmla="*/ 1314 h 1768"/>
                <a:gd name="T64" fmla="*/ 250 w 478"/>
                <a:gd name="T65" fmla="*/ 1342 h 1768"/>
                <a:gd name="T66" fmla="*/ 245 w 478"/>
                <a:gd name="T67" fmla="*/ 1370 h 1768"/>
                <a:gd name="T68" fmla="*/ 237 w 478"/>
                <a:gd name="T69" fmla="*/ 1400 h 1768"/>
                <a:gd name="T70" fmla="*/ 228 w 478"/>
                <a:gd name="T71" fmla="*/ 1447 h 1768"/>
                <a:gd name="T72" fmla="*/ 223 w 478"/>
                <a:gd name="T73" fmla="*/ 1485 h 1768"/>
                <a:gd name="T74" fmla="*/ 218 w 478"/>
                <a:gd name="T75" fmla="*/ 1517 h 1768"/>
                <a:gd name="T76" fmla="*/ 207 w 478"/>
                <a:gd name="T77" fmla="*/ 1549 h 1768"/>
                <a:gd name="T78" fmla="*/ 183 w 478"/>
                <a:gd name="T79" fmla="*/ 1586 h 1768"/>
                <a:gd name="T80" fmla="*/ 153 w 478"/>
                <a:gd name="T81" fmla="*/ 1613 h 1768"/>
                <a:gd name="T82" fmla="*/ 119 w 478"/>
                <a:gd name="T83" fmla="*/ 1628 h 1768"/>
                <a:gd name="T84" fmla="*/ 78 w 478"/>
                <a:gd name="T85" fmla="*/ 1639 h 1768"/>
                <a:gd name="T86" fmla="*/ 61 w 478"/>
                <a:gd name="T87" fmla="*/ 1646 h 1768"/>
                <a:gd name="T88" fmla="*/ 30 w 478"/>
                <a:gd name="T89" fmla="*/ 1669 h 1768"/>
                <a:gd name="T90" fmla="*/ 8 w 478"/>
                <a:gd name="T91" fmla="*/ 1700 h 1768"/>
                <a:gd name="T92" fmla="*/ 0 w 478"/>
                <a:gd name="T93" fmla="*/ 1729 h 1768"/>
                <a:gd name="T94" fmla="*/ 10 w 478"/>
                <a:gd name="T95" fmla="*/ 1750 h 1768"/>
                <a:gd name="T96" fmla="*/ 31 w 478"/>
                <a:gd name="T97" fmla="*/ 1756 h 1768"/>
                <a:gd name="T98" fmla="*/ 62 w 478"/>
                <a:gd name="T99" fmla="*/ 1763 h 1768"/>
                <a:gd name="T100" fmla="*/ 99 w 478"/>
                <a:gd name="T101" fmla="*/ 1767 h 1768"/>
                <a:gd name="T102" fmla="*/ 140 w 478"/>
                <a:gd name="T103" fmla="*/ 1768 h 1768"/>
                <a:gd name="T104" fmla="*/ 184 w 478"/>
                <a:gd name="T105" fmla="*/ 1765 h 1768"/>
                <a:gd name="T106" fmla="*/ 230 w 478"/>
                <a:gd name="T107" fmla="*/ 1755 h 1768"/>
                <a:gd name="T108" fmla="*/ 397 w 478"/>
                <a:gd name="T109" fmla="*/ 1720 h 1768"/>
                <a:gd name="T110" fmla="*/ 211 w 478"/>
                <a:gd name="T111" fmla="*/ 0 h 17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78"/>
                <a:gd name="T169" fmla="*/ 0 h 1768"/>
                <a:gd name="T170" fmla="*/ 478 w 478"/>
                <a:gd name="T171" fmla="*/ 1768 h 17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78" h="1768">
                  <a:moveTo>
                    <a:pt x="31" y="60"/>
                  </a:moveTo>
                  <a:lnTo>
                    <a:pt x="29" y="80"/>
                  </a:lnTo>
                  <a:lnTo>
                    <a:pt x="28" y="98"/>
                  </a:lnTo>
                  <a:lnTo>
                    <a:pt x="27" y="113"/>
                  </a:lnTo>
                  <a:lnTo>
                    <a:pt x="28" y="127"/>
                  </a:lnTo>
                  <a:lnTo>
                    <a:pt x="30" y="141"/>
                  </a:lnTo>
                  <a:lnTo>
                    <a:pt x="33" y="157"/>
                  </a:lnTo>
                  <a:lnTo>
                    <a:pt x="37" y="176"/>
                  </a:lnTo>
                  <a:lnTo>
                    <a:pt x="44" y="199"/>
                  </a:lnTo>
                  <a:lnTo>
                    <a:pt x="52" y="228"/>
                  </a:lnTo>
                  <a:lnTo>
                    <a:pt x="57" y="246"/>
                  </a:lnTo>
                  <a:lnTo>
                    <a:pt x="67" y="278"/>
                  </a:lnTo>
                  <a:lnTo>
                    <a:pt x="75" y="305"/>
                  </a:lnTo>
                  <a:lnTo>
                    <a:pt x="81" y="327"/>
                  </a:lnTo>
                  <a:lnTo>
                    <a:pt x="86" y="347"/>
                  </a:lnTo>
                  <a:lnTo>
                    <a:pt x="90" y="364"/>
                  </a:lnTo>
                  <a:lnTo>
                    <a:pt x="93" y="379"/>
                  </a:lnTo>
                  <a:lnTo>
                    <a:pt x="95" y="394"/>
                  </a:lnTo>
                  <a:lnTo>
                    <a:pt x="97" y="409"/>
                  </a:lnTo>
                  <a:lnTo>
                    <a:pt x="97" y="424"/>
                  </a:lnTo>
                  <a:lnTo>
                    <a:pt x="97" y="440"/>
                  </a:lnTo>
                  <a:lnTo>
                    <a:pt x="98" y="453"/>
                  </a:lnTo>
                  <a:lnTo>
                    <a:pt x="98" y="467"/>
                  </a:lnTo>
                  <a:lnTo>
                    <a:pt x="99" y="481"/>
                  </a:lnTo>
                  <a:lnTo>
                    <a:pt x="101" y="496"/>
                  </a:lnTo>
                  <a:lnTo>
                    <a:pt x="103" y="512"/>
                  </a:lnTo>
                  <a:lnTo>
                    <a:pt x="106" y="529"/>
                  </a:lnTo>
                  <a:lnTo>
                    <a:pt x="109" y="547"/>
                  </a:lnTo>
                  <a:lnTo>
                    <a:pt x="113" y="567"/>
                  </a:lnTo>
                  <a:lnTo>
                    <a:pt x="117" y="588"/>
                  </a:lnTo>
                  <a:lnTo>
                    <a:pt x="122" y="610"/>
                  </a:lnTo>
                  <a:lnTo>
                    <a:pt x="127" y="635"/>
                  </a:lnTo>
                  <a:lnTo>
                    <a:pt x="133" y="661"/>
                  </a:lnTo>
                  <a:lnTo>
                    <a:pt x="140" y="690"/>
                  </a:lnTo>
                  <a:lnTo>
                    <a:pt x="144" y="706"/>
                  </a:lnTo>
                  <a:lnTo>
                    <a:pt x="149" y="727"/>
                  </a:lnTo>
                  <a:lnTo>
                    <a:pt x="154" y="747"/>
                  </a:lnTo>
                  <a:lnTo>
                    <a:pt x="158" y="766"/>
                  </a:lnTo>
                  <a:lnTo>
                    <a:pt x="163" y="784"/>
                  </a:lnTo>
                  <a:lnTo>
                    <a:pt x="167" y="802"/>
                  </a:lnTo>
                  <a:lnTo>
                    <a:pt x="171" y="820"/>
                  </a:lnTo>
                  <a:lnTo>
                    <a:pt x="175" y="838"/>
                  </a:lnTo>
                  <a:lnTo>
                    <a:pt x="179" y="856"/>
                  </a:lnTo>
                  <a:lnTo>
                    <a:pt x="183" y="873"/>
                  </a:lnTo>
                  <a:lnTo>
                    <a:pt x="187" y="891"/>
                  </a:lnTo>
                  <a:lnTo>
                    <a:pt x="191" y="909"/>
                  </a:lnTo>
                  <a:lnTo>
                    <a:pt x="195" y="928"/>
                  </a:lnTo>
                  <a:lnTo>
                    <a:pt x="199" y="947"/>
                  </a:lnTo>
                  <a:lnTo>
                    <a:pt x="204" y="967"/>
                  </a:lnTo>
                  <a:lnTo>
                    <a:pt x="208" y="987"/>
                  </a:lnTo>
                  <a:lnTo>
                    <a:pt x="212" y="1009"/>
                  </a:lnTo>
                  <a:lnTo>
                    <a:pt x="217" y="1031"/>
                  </a:lnTo>
                  <a:lnTo>
                    <a:pt x="221" y="1055"/>
                  </a:lnTo>
                  <a:lnTo>
                    <a:pt x="226" y="1080"/>
                  </a:lnTo>
                  <a:lnTo>
                    <a:pt x="231" y="1106"/>
                  </a:lnTo>
                  <a:lnTo>
                    <a:pt x="237" y="1140"/>
                  </a:lnTo>
                  <a:lnTo>
                    <a:pt x="242" y="1171"/>
                  </a:lnTo>
                  <a:lnTo>
                    <a:pt x="246" y="1198"/>
                  </a:lnTo>
                  <a:lnTo>
                    <a:pt x="249" y="1223"/>
                  </a:lnTo>
                  <a:lnTo>
                    <a:pt x="252" y="1245"/>
                  </a:lnTo>
                  <a:lnTo>
                    <a:pt x="253" y="1264"/>
                  </a:lnTo>
                  <a:lnTo>
                    <a:pt x="254" y="1282"/>
                  </a:lnTo>
                  <a:lnTo>
                    <a:pt x="254" y="1299"/>
                  </a:lnTo>
                  <a:lnTo>
                    <a:pt x="253" y="1314"/>
                  </a:lnTo>
                  <a:lnTo>
                    <a:pt x="252" y="1328"/>
                  </a:lnTo>
                  <a:lnTo>
                    <a:pt x="250" y="1342"/>
                  </a:lnTo>
                  <a:lnTo>
                    <a:pt x="248" y="1356"/>
                  </a:lnTo>
                  <a:lnTo>
                    <a:pt x="245" y="1370"/>
                  </a:lnTo>
                  <a:lnTo>
                    <a:pt x="241" y="1384"/>
                  </a:lnTo>
                  <a:lnTo>
                    <a:pt x="237" y="1400"/>
                  </a:lnTo>
                  <a:lnTo>
                    <a:pt x="232" y="1425"/>
                  </a:lnTo>
                  <a:lnTo>
                    <a:pt x="228" y="1447"/>
                  </a:lnTo>
                  <a:lnTo>
                    <a:pt x="226" y="1467"/>
                  </a:lnTo>
                  <a:lnTo>
                    <a:pt x="223" y="1485"/>
                  </a:lnTo>
                  <a:lnTo>
                    <a:pt x="221" y="1501"/>
                  </a:lnTo>
                  <a:lnTo>
                    <a:pt x="218" y="1517"/>
                  </a:lnTo>
                  <a:lnTo>
                    <a:pt x="213" y="1533"/>
                  </a:lnTo>
                  <a:lnTo>
                    <a:pt x="207" y="1549"/>
                  </a:lnTo>
                  <a:lnTo>
                    <a:pt x="197" y="1566"/>
                  </a:lnTo>
                  <a:lnTo>
                    <a:pt x="183" y="1586"/>
                  </a:lnTo>
                  <a:lnTo>
                    <a:pt x="168" y="1602"/>
                  </a:lnTo>
                  <a:lnTo>
                    <a:pt x="153" y="1613"/>
                  </a:lnTo>
                  <a:lnTo>
                    <a:pt x="137" y="1622"/>
                  </a:lnTo>
                  <a:lnTo>
                    <a:pt x="119" y="1628"/>
                  </a:lnTo>
                  <a:lnTo>
                    <a:pt x="100" y="1634"/>
                  </a:lnTo>
                  <a:lnTo>
                    <a:pt x="78" y="1639"/>
                  </a:lnTo>
                  <a:lnTo>
                    <a:pt x="77" y="1640"/>
                  </a:lnTo>
                  <a:lnTo>
                    <a:pt x="61" y="1646"/>
                  </a:lnTo>
                  <a:lnTo>
                    <a:pt x="45" y="1656"/>
                  </a:lnTo>
                  <a:lnTo>
                    <a:pt x="30" y="1669"/>
                  </a:lnTo>
                  <a:lnTo>
                    <a:pt x="18" y="1684"/>
                  </a:lnTo>
                  <a:lnTo>
                    <a:pt x="8" y="1700"/>
                  </a:lnTo>
                  <a:lnTo>
                    <a:pt x="2" y="1715"/>
                  </a:lnTo>
                  <a:lnTo>
                    <a:pt x="0" y="1729"/>
                  </a:lnTo>
                  <a:lnTo>
                    <a:pt x="2" y="1741"/>
                  </a:lnTo>
                  <a:lnTo>
                    <a:pt x="10" y="1750"/>
                  </a:lnTo>
                  <a:lnTo>
                    <a:pt x="17" y="1753"/>
                  </a:lnTo>
                  <a:lnTo>
                    <a:pt x="31" y="1756"/>
                  </a:lnTo>
                  <a:lnTo>
                    <a:pt x="46" y="1760"/>
                  </a:lnTo>
                  <a:lnTo>
                    <a:pt x="62" y="1763"/>
                  </a:lnTo>
                  <a:lnTo>
                    <a:pt x="80" y="1765"/>
                  </a:lnTo>
                  <a:lnTo>
                    <a:pt x="99" y="1767"/>
                  </a:lnTo>
                  <a:lnTo>
                    <a:pt x="119" y="1768"/>
                  </a:lnTo>
                  <a:lnTo>
                    <a:pt x="140" y="1768"/>
                  </a:lnTo>
                  <a:lnTo>
                    <a:pt x="162" y="1767"/>
                  </a:lnTo>
                  <a:lnTo>
                    <a:pt x="184" y="1765"/>
                  </a:lnTo>
                  <a:lnTo>
                    <a:pt x="207" y="1761"/>
                  </a:lnTo>
                  <a:lnTo>
                    <a:pt x="230" y="1755"/>
                  </a:lnTo>
                  <a:lnTo>
                    <a:pt x="237" y="1753"/>
                  </a:lnTo>
                  <a:lnTo>
                    <a:pt x="397" y="1720"/>
                  </a:lnTo>
                  <a:lnTo>
                    <a:pt x="477" y="1340"/>
                  </a:lnTo>
                  <a:lnTo>
                    <a:pt x="211" y="0"/>
                  </a:lnTo>
                  <a:lnTo>
                    <a:pt x="31" y="6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07" name="Freeform 82"/>
            <p:cNvSpPr>
              <a:spLocks/>
            </p:cNvSpPr>
            <p:nvPr/>
          </p:nvSpPr>
          <p:spPr bwMode="auto">
            <a:xfrm>
              <a:off x="9663" y="1786"/>
              <a:ext cx="1153" cy="1741"/>
            </a:xfrm>
            <a:custGeom>
              <a:avLst/>
              <a:gdLst>
                <a:gd name="T0" fmla="*/ 29 w 1153"/>
                <a:gd name="T1" fmla="*/ 121 h 1741"/>
                <a:gd name="T2" fmla="*/ 53 w 1153"/>
                <a:gd name="T3" fmla="*/ 151 h 1741"/>
                <a:gd name="T4" fmla="*/ 80 w 1153"/>
                <a:gd name="T5" fmla="*/ 193 h 1741"/>
                <a:gd name="T6" fmla="*/ 114 w 1153"/>
                <a:gd name="T7" fmla="*/ 246 h 1741"/>
                <a:gd name="T8" fmla="*/ 158 w 1153"/>
                <a:gd name="T9" fmla="*/ 310 h 1741"/>
                <a:gd name="T10" fmla="*/ 214 w 1153"/>
                <a:gd name="T11" fmla="*/ 386 h 1741"/>
                <a:gd name="T12" fmla="*/ 286 w 1153"/>
                <a:gd name="T13" fmla="*/ 473 h 1741"/>
                <a:gd name="T14" fmla="*/ 358 w 1153"/>
                <a:gd name="T15" fmla="*/ 554 h 1741"/>
                <a:gd name="T16" fmla="*/ 414 w 1153"/>
                <a:gd name="T17" fmla="*/ 615 h 1741"/>
                <a:gd name="T18" fmla="*/ 459 w 1153"/>
                <a:gd name="T19" fmla="*/ 662 h 1741"/>
                <a:gd name="T20" fmla="*/ 496 w 1153"/>
                <a:gd name="T21" fmla="*/ 698 h 1741"/>
                <a:gd name="T22" fmla="*/ 531 w 1153"/>
                <a:gd name="T23" fmla="*/ 730 h 1741"/>
                <a:gd name="T24" fmla="*/ 566 w 1153"/>
                <a:gd name="T25" fmla="*/ 762 h 1741"/>
                <a:gd name="T26" fmla="*/ 607 w 1153"/>
                <a:gd name="T27" fmla="*/ 800 h 1741"/>
                <a:gd name="T28" fmla="*/ 655 w 1153"/>
                <a:gd name="T29" fmla="*/ 844 h 1741"/>
                <a:gd name="T30" fmla="*/ 707 w 1153"/>
                <a:gd name="T31" fmla="*/ 892 h 1741"/>
                <a:gd name="T32" fmla="*/ 759 w 1153"/>
                <a:gd name="T33" fmla="*/ 943 h 1741"/>
                <a:gd name="T34" fmla="*/ 808 w 1153"/>
                <a:gd name="T35" fmla="*/ 993 h 1741"/>
                <a:gd name="T36" fmla="*/ 849 w 1153"/>
                <a:gd name="T37" fmla="*/ 1042 h 1741"/>
                <a:gd name="T38" fmla="*/ 879 w 1153"/>
                <a:gd name="T39" fmla="*/ 1086 h 1741"/>
                <a:gd name="T40" fmla="*/ 907 w 1153"/>
                <a:gd name="T41" fmla="*/ 1144 h 1741"/>
                <a:gd name="T42" fmla="*/ 928 w 1153"/>
                <a:gd name="T43" fmla="*/ 1193 h 1741"/>
                <a:gd name="T44" fmla="*/ 938 w 1153"/>
                <a:gd name="T45" fmla="*/ 1245 h 1741"/>
                <a:gd name="T46" fmla="*/ 940 w 1153"/>
                <a:gd name="T47" fmla="*/ 1293 h 1741"/>
                <a:gd name="T48" fmla="*/ 943 w 1153"/>
                <a:gd name="T49" fmla="*/ 1363 h 1741"/>
                <a:gd name="T50" fmla="*/ 949 w 1153"/>
                <a:gd name="T51" fmla="*/ 1430 h 1741"/>
                <a:gd name="T52" fmla="*/ 956 w 1153"/>
                <a:gd name="T53" fmla="*/ 1488 h 1741"/>
                <a:gd name="T54" fmla="*/ 959 w 1153"/>
                <a:gd name="T55" fmla="*/ 1532 h 1741"/>
                <a:gd name="T56" fmla="*/ 955 w 1153"/>
                <a:gd name="T57" fmla="*/ 1573 h 1741"/>
                <a:gd name="T58" fmla="*/ 886 w 1153"/>
                <a:gd name="T59" fmla="*/ 1597 h 1741"/>
                <a:gd name="T60" fmla="*/ 828 w 1153"/>
                <a:gd name="T61" fmla="*/ 1632 h 1741"/>
                <a:gd name="T62" fmla="*/ 805 w 1153"/>
                <a:gd name="T63" fmla="*/ 1674 h 1741"/>
                <a:gd name="T64" fmla="*/ 795 w 1153"/>
                <a:gd name="T65" fmla="*/ 1705 h 1741"/>
                <a:gd name="T66" fmla="*/ 815 w 1153"/>
                <a:gd name="T67" fmla="*/ 1726 h 1741"/>
                <a:gd name="T68" fmla="*/ 868 w 1153"/>
                <a:gd name="T69" fmla="*/ 1738 h 1741"/>
                <a:gd name="T70" fmla="*/ 960 w 1153"/>
                <a:gd name="T71" fmla="*/ 1740 h 1741"/>
                <a:gd name="T72" fmla="*/ 1048 w 1153"/>
                <a:gd name="T73" fmla="*/ 1733 h 1741"/>
                <a:gd name="T74" fmla="*/ 1109 w 1153"/>
                <a:gd name="T75" fmla="*/ 1711 h 1741"/>
                <a:gd name="T76" fmla="*/ 1132 w 1153"/>
                <a:gd name="T77" fmla="*/ 1672 h 1741"/>
                <a:gd name="T78" fmla="*/ 1128 w 1153"/>
                <a:gd name="T79" fmla="*/ 1617 h 1741"/>
                <a:gd name="T80" fmla="*/ 1119 w 1153"/>
                <a:gd name="T81" fmla="*/ 1567 h 1741"/>
                <a:gd name="T82" fmla="*/ 1112 w 1153"/>
                <a:gd name="T83" fmla="*/ 1498 h 1741"/>
                <a:gd name="T84" fmla="*/ 1109 w 1153"/>
                <a:gd name="T85" fmla="*/ 1427 h 1741"/>
                <a:gd name="T86" fmla="*/ 1109 w 1153"/>
                <a:gd name="T87" fmla="*/ 1364 h 1741"/>
                <a:gd name="T88" fmla="*/ 1112 w 1153"/>
                <a:gd name="T89" fmla="*/ 1320 h 1741"/>
                <a:gd name="T90" fmla="*/ 1153 w 1153"/>
                <a:gd name="T91" fmla="*/ 1160 h 1741"/>
                <a:gd name="T92" fmla="*/ 0 w 1153"/>
                <a:gd name="T93" fmla="*/ 0 h 174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53"/>
                <a:gd name="T142" fmla="*/ 0 h 1741"/>
                <a:gd name="T143" fmla="*/ 1153 w 1153"/>
                <a:gd name="T144" fmla="*/ 1741 h 174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53" h="1741">
                  <a:moveTo>
                    <a:pt x="13" y="106"/>
                  </a:moveTo>
                  <a:lnTo>
                    <a:pt x="21" y="113"/>
                  </a:lnTo>
                  <a:lnTo>
                    <a:pt x="29" y="121"/>
                  </a:lnTo>
                  <a:lnTo>
                    <a:pt x="36" y="130"/>
                  </a:lnTo>
                  <a:lnTo>
                    <a:pt x="44" y="140"/>
                  </a:lnTo>
                  <a:lnTo>
                    <a:pt x="53" y="151"/>
                  </a:lnTo>
                  <a:lnTo>
                    <a:pt x="61" y="164"/>
                  </a:lnTo>
                  <a:lnTo>
                    <a:pt x="71" y="178"/>
                  </a:lnTo>
                  <a:lnTo>
                    <a:pt x="80" y="193"/>
                  </a:lnTo>
                  <a:lnTo>
                    <a:pt x="91" y="209"/>
                  </a:lnTo>
                  <a:lnTo>
                    <a:pt x="102" y="227"/>
                  </a:lnTo>
                  <a:lnTo>
                    <a:pt x="114" y="246"/>
                  </a:lnTo>
                  <a:lnTo>
                    <a:pt x="128" y="266"/>
                  </a:lnTo>
                  <a:lnTo>
                    <a:pt x="142" y="287"/>
                  </a:lnTo>
                  <a:lnTo>
                    <a:pt x="158" y="310"/>
                  </a:lnTo>
                  <a:lnTo>
                    <a:pt x="175" y="334"/>
                  </a:lnTo>
                  <a:lnTo>
                    <a:pt x="194" y="359"/>
                  </a:lnTo>
                  <a:lnTo>
                    <a:pt x="214" y="386"/>
                  </a:lnTo>
                  <a:lnTo>
                    <a:pt x="236" y="413"/>
                  </a:lnTo>
                  <a:lnTo>
                    <a:pt x="260" y="443"/>
                  </a:lnTo>
                  <a:lnTo>
                    <a:pt x="286" y="473"/>
                  </a:lnTo>
                  <a:lnTo>
                    <a:pt x="312" y="502"/>
                  </a:lnTo>
                  <a:lnTo>
                    <a:pt x="336" y="530"/>
                  </a:lnTo>
                  <a:lnTo>
                    <a:pt x="358" y="554"/>
                  </a:lnTo>
                  <a:lnTo>
                    <a:pt x="378" y="576"/>
                  </a:lnTo>
                  <a:lnTo>
                    <a:pt x="397" y="597"/>
                  </a:lnTo>
                  <a:lnTo>
                    <a:pt x="414" y="615"/>
                  </a:lnTo>
                  <a:lnTo>
                    <a:pt x="430" y="632"/>
                  </a:lnTo>
                  <a:lnTo>
                    <a:pt x="445" y="647"/>
                  </a:lnTo>
                  <a:lnTo>
                    <a:pt x="459" y="662"/>
                  </a:lnTo>
                  <a:lnTo>
                    <a:pt x="472" y="675"/>
                  </a:lnTo>
                  <a:lnTo>
                    <a:pt x="484" y="687"/>
                  </a:lnTo>
                  <a:lnTo>
                    <a:pt x="496" y="698"/>
                  </a:lnTo>
                  <a:lnTo>
                    <a:pt x="508" y="709"/>
                  </a:lnTo>
                  <a:lnTo>
                    <a:pt x="519" y="719"/>
                  </a:lnTo>
                  <a:lnTo>
                    <a:pt x="531" y="730"/>
                  </a:lnTo>
                  <a:lnTo>
                    <a:pt x="542" y="740"/>
                  </a:lnTo>
                  <a:lnTo>
                    <a:pt x="554" y="751"/>
                  </a:lnTo>
                  <a:lnTo>
                    <a:pt x="566" y="762"/>
                  </a:lnTo>
                  <a:lnTo>
                    <a:pt x="579" y="774"/>
                  </a:lnTo>
                  <a:lnTo>
                    <a:pt x="593" y="786"/>
                  </a:lnTo>
                  <a:lnTo>
                    <a:pt x="607" y="800"/>
                  </a:lnTo>
                  <a:lnTo>
                    <a:pt x="623" y="814"/>
                  </a:lnTo>
                  <a:lnTo>
                    <a:pt x="639" y="828"/>
                  </a:lnTo>
                  <a:lnTo>
                    <a:pt x="655" y="844"/>
                  </a:lnTo>
                  <a:lnTo>
                    <a:pt x="672" y="860"/>
                  </a:lnTo>
                  <a:lnTo>
                    <a:pt x="690" y="876"/>
                  </a:lnTo>
                  <a:lnTo>
                    <a:pt x="707" y="892"/>
                  </a:lnTo>
                  <a:lnTo>
                    <a:pt x="725" y="909"/>
                  </a:lnTo>
                  <a:lnTo>
                    <a:pt x="742" y="926"/>
                  </a:lnTo>
                  <a:lnTo>
                    <a:pt x="759" y="943"/>
                  </a:lnTo>
                  <a:lnTo>
                    <a:pt x="776" y="960"/>
                  </a:lnTo>
                  <a:lnTo>
                    <a:pt x="793" y="977"/>
                  </a:lnTo>
                  <a:lnTo>
                    <a:pt x="808" y="993"/>
                  </a:lnTo>
                  <a:lnTo>
                    <a:pt x="823" y="1010"/>
                  </a:lnTo>
                  <a:lnTo>
                    <a:pt x="837" y="1026"/>
                  </a:lnTo>
                  <a:lnTo>
                    <a:pt x="849" y="1042"/>
                  </a:lnTo>
                  <a:lnTo>
                    <a:pt x="861" y="1057"/>
                  </a:lnTo>
                  <a:lnTo>
                    <a:pt x="871" y="1072"/>
                  </a:lnTo>
                  <a:lnTo>
                    <a:pt x="879" y="1086"/>
                  </a:lnTo>
                  <a:lnTo>
                    <a:pt x="886" y="1100"/>
                  </a:lnTo>
                  <a:lnTo>
                    <a:pt x="897" y="1123"/>
                  </a:lnTo>
                  <a:lnTo>
                    <a:pt x="907" y="1144"/>
                  </a:lnTo>
                  <a:lnTo>
                    <a:pt x="915" y="1162"/>
                  </a:lnTo>
                  <a:lnTo>
                    <a:pt x="922" y="1178"/>
                  </a:lnTo>
                  <a:lnTo>
                    <a:pt x="928" y="1193"/>
                  </a:lnTo>
                  <a:lnTo>
                    <a:pt x="932" y="1209"/>
                  </a:lnTo>
                  <a:lnTo>
                    <a:pt x="935" y="1226"/>
                  </a:lnTo>
                  <a:lnTo>
                    <a:pt x="938" y="1245"/>
                  </a:lnTo>
                  <a:lnTo>
                    <a:pt x="939" y="1266"/>
                  </a:lnTo>
                  <a:lnTo>
                    <a:pt x="939" y="1292"/>
                  </a:lnTo>
                  <a:lnTo>
                    <a:pt x="940" y="1293"/>
                  </a:lnTo>
                  <a:lnTo>
                    <a:pt x="940" y="1316"/>
                  </a:lnTo>
                  <a:lnTo>
                    <a:pt x="941" y="1340"/>
                  </a:lnTo>
                  <a:lnTo>
                    <a:pt x="943" y="1363"/>
                  </a:lnTo>
                  <a:lnTo>
                    <a:pt x="945" y="1386"/>
                  </a:lnTo>
                  <a:lnTo>
                    <a:pt x="947" y="1408"/>
                  </a:lnTo>
                  <a:lnTo>
                    <a:pt x="949" y="1430"/>
                  </a:lnTo>
                  <a:lnTo>
                    <a:pt x="952" y="1451"/>
                  </a:lnTo>
                  <a:lnTo>
                    <a:pt x="954" y="1470"/>
                  </a:lnTo>
                  <a:lnTo>
                    <a:pt x="956" y="1488"/>
                  </a:lnTo>
                  <a:lnTo>
                    <a:pt x="958" y="1505"/>
                  </a:lnTo>
                  <a:lnTo>
                    <a:pt x="959" y="1520"/>
                  </a:lnTo>
                  <a:lnTo>
                    <a:pt x="959" y="1532"/>
                  </a:lnTo>
                  <a:lnTo>
                    <a:pt x="960" y="1533"/>
                  </a:lnTo>
                  <a:lnTo>
                    <a:pt x="959" y="1560"/>
                  </a:lnTo>
                  <a:lnTo>
                    <a:pt x="955" y="1573"/>
                  </a:lnTo>
                  <a:lnTo>
                    <a:pt x="943" y="1580"/>
                  </a:lnTo>
                  <a:lnTo>
                    <a:pt x="920" y="1586"/>
                  </a:lnTo>
                  <a:lnTo>
                    <a:pt x="886" y="1597"/>
                  </a:lnTo>
                  <a:lnTo>
                    <a:pt x="860" y="1608"/>
                  </a:lnTo>
                  <a:lnTo>
                    <a:pt x="842" y="1620"/>
                  </a:lnTo>
                  <a:lnTo>
                    <a:pt x="828" y="1632"/>
                  </a:lnTo>
                  <a:lnTo>
                    <a:pt x="819" y="1646"/>
                  </a:lnTo>
                  <a:lnTo>
                    <a:pt x="812" y="1659"/>
                  </a:lnTo>
                  <a:lnTo>
                    <a:pt x="805" y="1674"/>
                  </a:lnTo>
                  <a:lnTo>
                    <a:pt x="800" y="1686"/>
                  </a:lnTo>
                  <a:lnTo>
                    <a:pt x="796" y="1696"/>
                  </a:lnTo>
                  <a:lnTo>
                    <a:pt x="795" y="1705"/>
                  </a:lnTo>
                  <a:lnTo>
                    <a:pt x="798" y="1713"/>
                  </a:lnTo>
                  <a:lnTo>
                    <a:pt x="805" y="1720"/>
                  </a:lnTo>
                  <a:lnTo>
                    <a:pt x="815" y="1726"/>
                  </a:lnTo>
                  <a:lnTo>
                    <a:pt x="828" y="1732"/>
                  </a:lnTo>
                  <a:lnTo>
                    <a:pt x="846" y="1735"/>
                  </a:lnTo>
                  <a:lnTo>
                    <a:pt x="868" y="1738"/>
                  </a:lnTo>
                  <a:lnTo>
                    <a:pt x="894" y="1740"/>
                  </a:lnTo>
                  <a:lnTo>
                    <a:pt x="925" y="1741"/>
                  </a:lnTo>
                  <a:lnTo>
                    <a:pt x="960" y="1740"/>
                  </a:lnTo>
                  <a:lnTo>
                    <a:pt x="980" y="1740"/>
                  </a:lnTo>
                  <a:lnTo>
                    <a:pt x="1016" y="1737"/>
                  </a:lnTo>
                  <a:lnTo>
                    <a:pt x="1048" y="1733"/>
                  </a:lnTo>
                  <a:lnTo>
                    <a:pt x="1073" y="1727"/>
                  </a:lnTo>
                  <a:lnTo>
                    <a:pt x="1093" y="1720"/>
                  </a:lnTo>
                  <a:lnTo>
                    <a:pt x="1109" y="1711"/>
                  </a:lnTo>
                  <a:lnTo>
                    <a:pt x="1120" y="1700"/>
                  </a:lnTo>
                  <a:lnTo>
                    <a:pt x="1128" y="1687"/>
                  </a:lnTo>
                  <a:lnTo>
                    <a:pt x="1132" y="1672"/>
                  </a:lnTo>
                  <a:lnTo>
                    <a:pt x="1133" y="1656"/>
                  </a:lnTo>
                  <a:lnTo>
                    <a:pt x="1132" y="1637"/>
                  </a:lnTo>
                  <a:lnTo>
                    <a:pt x="1128" y="1617"/>
                  </a:lnTo>
                  <a:lnTo>
                    <a:pt x="1126" y="1606"/>
                  </a:lnTo>
                  <a:lnTo>
                    <a:pt x="1122" y="1587"/>
                  </a:lnTo>
                  <a:lnTo>
                    <a:pt x="1119" y="1567"/>
                  </a:lnTo>
                  <a:lnTo>
                    <a:pt x="1116" y="1545"/>
                  </a:lnTo>
                  <a:lnTo>
                    <a:pt x="1114" y="1522"/>
                  </a:lnTo>
                  <a:lnTo>
                    <a:pt x="1112" y="1498"/>
                  </a:lnTo>
                  <a:lnTo>
                    <a:pt x="1111" y="1474"/>
                  </a:lnTo>
                  <a:lnTo>
                    <a:pt x="1110" y="1451"/>
                  </a:lnTo>
                  <a:lnTo>
                    <a:pt x="1109" y="1427"/>
                  </a:lnTo>
                  <a:lnTo>
                    <a:pt x="1109" y="1405"/>
                  </a:lnTo>
                  <a:lnTo>
                    <a:pt x="1109" y="1384"/>
                  </a:lnTo>
                  <a:lnTo>
                    <a:pt x="1109" y="1364"/>
                  </a:lnTo>
                  <a:lnTo>
                    <a:pt x="1110" y="1347"/>
                  </a:lnTo>
                  <a:lnTo>
                    <a:pt x="1111" y="1332"/>
                  </a:lnTo>
                  <a:lnTo>
                    <a:pt x="1112" y="1320"/>
                  </a:lnTo>
                  <a:lnTo>
                    <a:pt x="1113" y="1313"/>
                  </a:lnTo>
                  <a:lnTo>
                    <a:pt x="1126" y="1233"/>
                  </a:lnTo>
                  <a:lnTo>
                    <a:pt x="1153" y="1160"/>
                  </a:lnTo>
                  <a:lnTo>
                    <a:pt x="733" y="626"/>
                  </a:lnTo>
                  <a:lnTo>
                    <a:pt x="220" y="6"/>
                  </a:lnTo>
                  <a:lnTo>
                    <a:pt x="0" y="0"/>
                  </a:lnTo>
                  <a:lnTo>
                    <a:pt x="13" y="106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08" name="Freeform 83"/>
            <p:cNvSpPr>
              <a:spLocks/>
            </p:cNvSpPr>
            <p:nvPr/>
          </p:nvSpPr>
          <p:spPr bwMode="auto">
            <a:xfrm>
              <a:off x="5946" y="-480"/>
              <a:ext cx="5198" cy="4216"/>
            </a:xfrm>
            <a:custGeom>
              <a:avLst/>
              <a:gdLst>
                <a:gd name="T0" fmla="*/ 5176 w 5198"/>
                <a:gd name="T1" fmla="*/ 4153 h 4216"/>
                <a:gd name="T2" fmla="*/ 5144 w 5198"/>
                <a:gd name="T3" fmla="*/ 3880 h 4216"/>
                <a:gd name="T4" fmla="*/ 5091 w 5198"/>
                <a:gd name="T5" fmla="*/ 3559 h 4216"/>
                <a:gd name="T6" fmla="*/ 5012 w 5198"/>
                <a:gd name="T7" fmla="*/ 3272 h 4216"/>
                <a:gd name="T8" fmla="*/ 4790 w 5198"/>
                <a:gd name="T9" fmla="*/ 2973 h 4216"/>
                <a:gd name="T10" fmla="*/ 4667 w 5198"/>
                <a:gd name="T11" fmla="*/ 2678 h 4216"/>
                <a:gd name="T12" fmla="*/ 4563 w 5198"/>
                <a:gd name="T13" fmla="*/ 2349 h 4216"/>
                <a:gd name="T14" fmla="*/ 4453 w 5198"/>
                <a:gd name="T15" fmla="*/ 1894 h 4216"/>
                <a:gd name="T16" fmla="*/ 4321 w 5198"/>
                <a:gd name="T17" fmla="*/ 1678 h 4216"/>
                <a:gd name="T18" fmla="*/ 4513 w 5198"/>
                <a:gd name="T19" fmla="*/ 1386 h 4216"/>
                <a:gd name="T20" fmla="*/ 4746 w 5198"/>
                <a:gd name="T21" fmla="*/ 989 h 4216"/>
                <a:gd name="T22" fmla="*/ 4738 w 5198"/>
                <a:gd name="T23" fmla="*/ 587 h 4216"/>
                <a:gd name="T24" fmla="*/ 4477 w 5198"/>
                <a:gd name="T25" fmla="*/ 249 h 4216"/>
                <a:gd name="T26" fmla="*/ 4083 w 5198"/>
                <a:gd name="T27" fmla="*/ 31 h 4216"/>
                <a:gd name="T28" fmla="*/ 4026 w 5198"/>
                <a:gd name="T29" fmla="*/ 119 h 4216"/>
                <a:gd name="T30" fmla="*/ 4393 w 5198"/>
                <a:gd name="T31" fmla="*/ 537 h 4216"/>
                <a:gd name="T32" fmla="*/ 4492 w 5198"/>
                <a:gd name="T33" fmla="*/ 930 h 4216"/>
                <a:gd name="T34" fmla="*/ 4272 w 5198"/>
                <a:gd name="T35" fmla="*/ 1318 h 4216"/>
                <a:gd name="T36" fmla="*/ 4013 w 5198"/>
                <a:gd name="T37" fmla="*/ 1461 h 4216"/>
                <a:gd name="T38" fmla="*/ 3411 w 5198"/>
                <a:gd name="T39" fmla="*/ 1322 h 4216"/>
                <a:gd name="T40" fmla="*/ 2715 w 5198"/>
                <a:gd name="T41" fmla="*/ 1261 h 4216"/>
                <a:gd name="T42" fmla="*/ 2345 w 5198"/>
                <a:gd name="T43" fmla="*/ 1200 h 4216"/>
                <a:gd name="T44" fmla="*/ 1972 w 5198"/>
                <a:gd name="T45" fmla="*/ 1141 h 4216"/>
                <a:gd name="T46" fmla="*/ 1712 w 5198"/>
                <a:gd name="T47" fmla="*/ 959 h 4216"/>
                <a:gd name="T48" fmla="*/ 1501 w 5198"/>
                <a:gd name="T49" fmla="*/ 743 h 4216"/>
                <a:gd name="T50" fmla="*/ 1249 w 5198"/>
                <a:gd name="T51" fmla="*/ 517 h 4216"/>
                <a:gd name="T52" fmla="*/ 951 w 5198"/>
                <a:gd name="T53" fmla="*/ 410 h 4216"/>
                <a:gd name="T54" fmla="*/ 573 w 5198"/>
                <a:gd name="T55" fmla="*/ 454 h 4216"/>
                <a:gd name="T56" fmla="*/ 327 w 5198"/>
                <a:gd name="T57" fmla="*/ 582 h 4216"/>
                <a:gd name="T58" fmla="*/ 6 w 5198"/>
                <a:gd name="T59" fmla="*/ 684 h 4216"/>
                <a:gd name="T60" fmla="*/ 164 w 5198"/>
                <a:gd name="T61" fmla="*/ 926 h 4216"/>
                <a:gd name="T62" fmla="*/ 525 w 5198"/>
                <a:gd name="T63" fmla="*/ 946 h 4216"/>
                <a:gd name="T64" fmla="*/ 610 w 5198"/>
                <a:gd name="T65" fmla="*/ 1003 h 4216"/>
                <a:gd name="T66" fmla="*/ 257 w 5198"/>
                <a:gd name="T67" fmla="*/ 1071 h 4216"/>
                <a:gd name="T68" fmla="*/ 338 w 5198"/>
                <a:gd name="T69" fmla="*/ 1225 h 4216"/>
                <a:gd name="T70" fmla="*/ 638 w 5198"/>
                <a:gd name="T71" fmla="*/ 1168 h 4216"/>
                <a:gd name="T72" fmla="*/ 865 w 5198"/>
                <a:gd name="T73" fmla="*/ 1248 h 4216"/>
                <a:gd name="T74" fmla="*/ 1041 w 5198"/>
                <a:gd name="T75" fmla="*/ 1535 h 4216"/>
                <a:gd name="T76" fmla="*/ 1190 w 5198"/>
                <a:gd name="T77" fmla="*/ 1843 h 4216"/>
                <a:gd name="T78" fmla="*/ 1267 w 5198"/>
                <a:gd name="T79" fmla="*/ 2131 h 4216"/>
                <a:gd name="T80" fmla="*/ 1503 w 5198"/>
                <a:gd name="T81" fmla="*/ 2399 h 4216"/>
                <a:gd name="T82" fmla="*/ 1597 w 5198"/>
                <a:gd name="T83" fmla="*/ 2700 h 4216"/>
                <a:gd name="T84" fmla="*/ 1657 w 5198"/>
                <a:gd name="T85" fmla="*/ 3033 h 4216"/>
                <a:gd name="T86" fmla="*/ 1748 w 5198"/>
                <a:gd name="T87" fmla="*/ 3416 h 4216"/>
                <a:gd name="T88" fmla="*/ 1799 w 5198"/>
                <a:gd name="T89" fmla="*/ 3739 h 4216"/>
                <a:gd name="T90" fmla="*/ 1712 w 5198"/>
                <a:gd name="T91" fmla="*/ 4025 h 4216"/>
                <a:gd name="T92" fmla="*/ 1497 w 5198"/>
                <a:gd name="T93" fmla="*/ 4192 h 4216"/>
                <a:gd name="T94" fmla="*/ 1852 w 5198"/>
                <a:gd name="T95" fmla="*/ 4187 h 4216"/>
                <a:gd name="T96" fmla="*/ 1957 w 5198"/>
                <a:gd name="T97" fmla="*/ 3913 h 4216"/>
                <a:gd name="T98" fmla="*/ 2034 w 5198"/>
                <a:gd name="T99" fmla="*/ 3610 h 4216"/>
                <a:gd name="T100" fmla="*/ 1991 w 5198"/>
                <a:gd name="T101" fmla="*/ 3275 h 4216"/>
                <a:gd name="T102" fmla="*/ 1985 w 5198"/>
                <a:gd name="T103" fmla="*/ 2869 h 4216"/>
                <a:gd name="T104" fmla="*/ 2116 w 5198"/>
                <a:gd name="T105" fmla="*/ 2632 h 4216"/>
                <a:gd name="T106" fmla="*/ 2440 w 5198"/>
                <a:gd name="T107" fmla="*/ 2533 h 4216"/>
                <a:gd name="T108" fmla="*/ 3070 w 5198"/>
                <a:gd name="T109" fmla="*/ 2388 h 4216"/>
                <a:gd name="T110" fmla="*/ 3613 w 5198"/>
                <a:gd name="T111" fmla="*/ 2362 h 4216"/>
                <a:gd name="T112" fmla="*/ 3944 w 5198"/>
                <a:gd name="T113" fmla="*/ 2451 h 4216"/>
                <a:gd name="T114" fmla="*/ 4105 w 5198"/>
                <a:gd name="T115" fmla="*/ 2657 h 4216"/>
                <a:gd name="T116" fmla="*/ 4397 w 5198"/>
                <a:gd name="T117" fmla="*/ 2982 h 4216"/>
                <a:gd name="T118" fmla="*/ 4778 w 5198"/>
                <a:gd name="T119" fmla="*/ 3389 h 4216"/>
                <a:gd name="T120" fmla="*/ 4890 w 5198"/>
                <a:gd name="T121" fmla="*/ 3608 h 4216"/>
                <a:gd name="T122" fmla="*/ 4969 w 5198"/>
                <a:gd name="T123" fmla="*/ 3988 h 4216"/>
                <a:gd name="T124" fmla="*/ 4836 w 5198"/>
                <a:gd name="T125" fmla="*/ 4160 h 42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198"/>
                <a:gd name="T190" fmla="*/ 0 h 4216"/>
                <a:gd name="T191" fmla="*/ 5198 w 5198"/>
                <a:gd name="T192" fmla="*/ 4216 h 42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198" h="4216">
                  <a:moveTo>
                    <a:pt x="4836" y="4160"/>
                  </a:moveTo>
                  <a:lnTo>
                    <a:pt x="4837" y="4172"/>
                  </a:lnTo>
                  <a:lnTo>
                    <a:pt x="4841" y="4182"/>
                  </a:lnTo>
                  <a:lnTo>
                    <a:pt x="4848" y="4190"/>
                  </a:lnTo>
                  <a:lnTo>
                    <a:pt x="4861" y="4197"/>
                  </a:lnTo>
                  <a:lnTo>
                    <a:pt x="4878" y="4203"/>
                  </a:lnTo>
                  <a:lnTo>
                    <a:pt x="4901" y="4206"/>
                  </a:lnTo>
                  <a:lnTo>
                    <a:pt x="4931" y="4208"/>
                  </a:lnTo>
                  <a:lnTo>
                    <a:pt x="4967" y="4208"/>
                  </a:lnTo>
                  <a:lnTo>
                    <a:pt x="4997" y="4206"/>
                  </a:lnTo>
                  <a:lnTo>
                    <a:pt x="5037" y="4203"/>
                  </a:lnTo>
                  <a:lnTo>
                    <a:pt x="5071" y="4198"/>
                  </a:lnTo>
                  <a:lnTo>
                    <a:pt x="5101" y="4191"/>
                  </a:lnTo>
                  <a:lnTo>
                    <a:pt x="5126" y="4184"/>
                  </a:lnTo>
                  <a:lnTo>
                    <a:pt x="5146" y="4175"/>
                  </a:lnTo>
                  <a:lnTo>
                    <a:pt x="5163" y="4164"/>
                  </a:lnTo>
                  <a:lnTo>
                    <a:pt x="5176" y="4153"/>
                  </a:lnTo>
                  <a:lnTo>
                    <a:pt x="5185" y="4141"/>
                  </a:lnTo>
                  <a:lnTo>
                    <a:pt x="5192" y="4129"/>
                  </a:lnTo>
                  <a:lnTo>
                    <a:pt x="5196" y="4116"/>
                  </a:lnTo>
                  <a:lnTo>
                    <a:pt x="5197" y="4102"/>
                  </a:lnTo>
                  <a:lnTo>
                    <a:pt x="5197" y="4088"/>
                  </a:lnTo>
                  <a:lnTo>
                    <a:pt x="5195" y="4074"/>
                  </a:lnTo>
                  <a:lnTo>
                    <a:pt x="5192" y="4060"/>
                  </a:lnTo>
                  <a:lnTo>
                    <a:pt x="5188" y="4045"/>
                  </a:lnTo>
                  <a:lnTo>
                    <a:pt x="5183" y="4033"/>
                  </a:lnTo>
                  <a:lnTo>
                    <a:pt x="5177" y="4016"/>
                  </a:lnTo>
                  <a:lnTo>
                    <a:pt x="5172" y="3998"/>
                  </a:lnTo>
                  <a:lnTo>
                    <a:pt x="5166" y="3979"/>
                  </a:lnTo>
                  <a:lnTo>
                    <a:pt x="5161" y="3960"/>
                  </a:lnTo>
                  <a:lnTo>
                    <a:pt x="5156" y="3941"/>
                  </a:lnTo>
                  <a:lnTo>
                    <a:pt x="5152" y="3921"/>
                  </a:lnTo>
                  <a:lnTo>
                    <a:pt x="5148" y="3900"/>
                  </a:lnTo>
                  <a:lnTo>
                    <a:pt x="5144" y="3880"/>
                  </a:lnTo>
                  <a:lnTo>
                    <a:pt x="5140" y="3859"/>
                  </a:lnTo>
                  <a:lnTo>
                    <a:pt x="5137" y="3839"/>
                  </a:lnTo>
                  <a:lnTo>
                    <a:pt x="5134" y="3818"/>
                  </a:lnTo>
                  <a:lnTo>
                    <a:pt x="5132" y="3798"/>
                  </a:lnTo>
                  <a:lnTo>
                    <a:pt x="5130" y="3778"/>
                  </a:lnTo>
                  <a:lnTo>
                    <a:pt x="5130" y="3773"/>
                  </a:lnTo>
                  <a:lnTo>
                    <a:pt x="5128" y="3753"/>
                  </a:lnTo>
                  <a:lnTo>
                    <a:pt x="5126" y="3734"/>
                  </a:lnTo>
                  <a:lnTo>
                    <a:pt x="5123" y="3715"/>
                  </a:lnTo>
                  <a:lnTo>
                    <a:pt x="5119" y="3695"/>
                  </a:lnTo>
                  <a:lnTo>
                    <a:pt x="5116" y="3676"/>
                  </a:lnTo>
                  <a:lnTo>
                    <a:pt x="5112" y="3657"/>
                  </a:lnTo>
                  <a:lnTo>
                    <a:pt x="5107" y="3638"/>
                  </a:lnTo>
                  <a:lnTo>
                    <a:pt x="5103" y="3618"/>
                  </a:lnTo>
                  <a:lnTo>
                    <a:pt x="5099" y="3599"/>
                  </a:lnTo>
                  <a:lnTo>
                    <a:pt x="5095" y="3579"/>
                  </a:lnTo>
                  <a:lnTo>
                    <a:pt x="5091" y="3559"/>
                  </a:lnTo>
                  <a:lnTo>
                    <a:pt x="5087" y="3538"/>
                  </a:lnTo>
                  <a:lnTo>
                    <a:pt x="5084" y="3517"/>
                  </a:lnTo>
                  <a:lnTo>
                    <a:pt x="5083" y="3513"/>
                  </a:lnTo>
                  <a:lnTo>
                    <a:pt x="5081" y="3492"/>
                  </a:lnTo>
                  <a:lnTo>
                    <a:pt x="5079" y="3472"/>
                  </a:lnTo>
                  <a:lnTo>
                    <a:pt x="5079" y="3453"/>
                  </a:lnTo>
                  <a:lnTo>
                    <a:pt x="5078" y="3436"/>
                  </a:lnTo>
                  <a:lnTo>
                    <a:pt x="5078" y="3419"/>
                  </a:lnTo>
                  <a:lnTo>
                    <a:pt x="5076" y="3402"/>
                  </a:lnTo>
                  <a:lnTo>
                    <a:pt x="5074" y="3386"/>
                  </a:lnTo>
                  <a:lnTo>
                    <a:pt x="5071" y="3370"/>
                  </a:lnTo>
                  <a:lnTo>
                    <a:pt x="5065" y="3354"/>
                  </a:lnTo>
                  <a:lnTo>
                    <a:pt x="5058" y="3336"/>
                  </a:lnTo>
                  <a:lnTo>
                    <a:pt x="5047" y="3319"/>
                  </a:lnTo>
                  <a:lnTo>
                    <a:pt x="5034" y="3300"/>
                  </a:lnTo>
                  <a:lnTo>
                    <a:pt x="5023" y="3286"/>
                  </a:lnTo>
                  <a:lnTo>
                    <a:pt x="5012" y="3272"/>
                  </a:lnTo>
                  <a:lnTo>
                    <a:pt x="4999" y="3257"/>
                  </a:lnTo>
                  <a:lnTo>
                    <a:pt x="4986" y="3241"/>
                  </a:lnTo>
                  <a:lnTo>
                    <a:pt x="4973" y="3223"/>
                  </a:lnTo>
                  <a:lnTo>
                    <a:pt x="4958" y="3205"/>
                  </a:lnTo>
                  <a:lnTo>
                    <a:pt x="4944" y="3186"/>
                  </a:lnTo>
                  <a:lnTo>
                    <a:pt x="4929" y="3167"/>
                  </a:lnTo>
                  <a:lnTo>
                    <a:pt x="4914" y="3147"/>
                  </a:lnTo>
                  <a:lnTo>
                    <a:pt x="4900" y="3127"/>
                  </a:lnTo>
                  <a:lnTo>
                    <a:pt x="4885" y="3107"/>
                  </a:lnTo>
                  <a:lnTo>
                    <a:pt x="4871" y="3087"/>
                  </a:lnTo>
                  <a:lnTo>
                    <a:pt x="4857" y="3068"/>
                  </a:lnTo>
                  <a:lnTo>
                    <a:pt x="4843" y="3050"/>
                  </a:lnTo>
                  <a:lnTo>
                    <a:pt x="4831" y="3032"/>
                  </a:lnTo>
                  <a:lnTo>
                    <a:pt x="4819" y="3015"/>
                  </a:lnTo>
                  <a:lnTo>
                    <a:pt x="4808" y="3000"/>
                  </a:lnTo>
                  <a:lnTo>
                    <a:pt x="4798" y="2985"/>
                  </a:lnTo>
                  <a:lnTo>
                    <a:pt x="4790" y="2973"/>
                  </a:lnTo>
                  <a:lnTo>
                    <a:pt x="4782" y="2962"/>
                  </a:lnTo>
                  <a:lnTo>
                    <a:pt x="4777" y="2953"/>
                  </a:lnTo>
                  <a:lnTo>
                    <a:pt x="4771" y="2943"/>
                  </a:lnTo>
                  <a:lnTo>
                    <a:pt x="4765" y="2932"/>
                  </a:lnTo>
                  <a:lnTo>
                    <a:pt x="4759" y="2919"/>
                  </a:lnTo>
                  <a:lnTo>
                    <a:pt x="4753" y="2903"/>
                  </a:lnTo>
                  <a:lnTo>
                    <a:pt x="4746" y="2887"/>
                  </a:lnTo>
                  <a:lnTo>
                    <a:pt x="4739" y="2869"/>
                  </a:lnTo>
                  <a:lnTo>
                    <a:pt x="4732" y="2849"/>
                  </a:lnTo>
                  <a:lnTo>
                    <a:pt x="4724" y="2829"/>
                  </a:lnTo>
                  <a:lnTo>
                    <a:pt x="4716" y="2808"/>
                  </a:lnTo>
                  <a:lnTo>
                    <a:pt x="4708" y="2787"/>
                  </a:lnTo>
                  <a:lnTo>
                    <a:pt x="4700" y="2765"/>
                  </a:lnTo>
                  <a:lnTo>
                    <a:pt x="4692" y="2743"/>
                  </a:lnTo>
                  <a:lnTo>
                    <a:pt x="4684" y="2721"/>
                  </a:lnTo>
                  <a:lnTo>
                    <a:pt x="4675" y="2699"/>
                  </a:lnTo>
                  <a:lnTo>
                    <a:pt x="4667" y="2678"/>
                  </a:lnTo>
                  <a:lnTo>
                    <a:pt x="4659" y="2657"/>
                  </a:lnTo>
                  <a:lnTo>
                    <a:pt x="4650" y="2637"/>
                  </a:lnTo>
                  <a:lnTo>
                    <a:pt x="4642" y="2618"/>
                  </a:lnTo>
                  <a:lnTo>
                    <a:pt x="4633" y="2600"/>
                  </a:lnTo>
                  <a:lnTo>
                    <a:pt x="4630" y="2593"/>
                  </a:lnTo>
                  <a:lnTo>
                    <a:pt x="4622" y="2576"/>
                  </a:lnTo>
                  <a:lnTo>
                    <a:pt x="4615" y="2559"/>
                  </a:lnTo>
                  <a:lnTo>
                    <a:pt x="4608" y="2542"/>
                  </a:lnTo>
                  <a:lnTo>
                    <a:pt x="4602" y="2523"/>
                  </a:lnTo>
                  <a:lnTo>
                    <a:pt x="4596" y="2504"/>
                  </a:lnTo>
                  <a:lnTo>
                    <a:pt x="4591" y="2484"/>
                  </a:lnTo>
                  <a:lnTo>
                    <a:pt x="4586" y="2463"/>
                  </a:lnTo>
                  <a:lnTo>
                    <a:pt x="4581" y="2442"/>
                  </a:lnTo>
                  <a:lnTo>
                    <a:pt x="4576" y="2420"/>
                  </a:lnTo>
                  <a:lnTo>
                    <a:pt x="4572" y="2397"/>
                  </a:lnTo>
                  <a:lnTo>
                    <a:pt x="4567" y="2373"/>
                  </a:lnTo>
                  <a:lnTo>
                    <a:pt x="4563" y="2349"/>
                  </a:lnTo>
                  <a:lnTo>
                    <a:pt x="4558" y="2324"/>
                  </a:lnTo>
                  <a:lnTo>
                    <a:pt x="4554" y="2298"/>
                  </a:lnTo>
                  <a:lnTo>
                    <a:pt x="4549" y="2271"/>
                  </a:lnTo>
                  <a:lnTo>
                    <a:pt x="4545" y="2244"/>
                  </a:lnTo>
                  <a:lnTo>
                    <a:pt x="4540" y="2216"/>
                  </a:lnTo>
                  <a:lnTo>
                    <a:pt x="4534" y="2187"/>
                  </a:lnTo>
                  <a:lnTo>
                    <a:pt x="4529" y="2157"/>
                  </a:lnTo>
                  <a:lnTo>
                    <a:pt x="4523" y="2126"/>
                  </a:lnTo>
                  <a:lnTo>
                    <a:pt x="4516" y="2091"/>
                  </a:lnTo>
                  <a:lnTo>
                    <a:pt x="4509" y="2058"/>
                  </a:lnTo>
                  <a:lnTo>
                    <a:pt x="4501" y="2028"/>
                  </a:lnTo>
                  <a:lnTo>
                    <a:pt x="4493" y="2001"/>
                  </a:lnTo>
                  <a:lnTo>
                    <a:pt x="4485" y="1975"/>
                  </a:lnTo>
                  <a:lnTo>
                    <a:pt x="4477" y="1952"/>
                  </a:lnTo>
                  <a:lnTo>
                    <a:pt x="4469" y="1930"/>
                  </a:lnTo>
                  <a:lnTo>
                    <a:pt x="4461" y="1911"/>
                  </a:lnTo>
                  <a:lnTo>
                    <a:pt x="4453" y="1894"/>
                  </a:lnTo>
                  <a:lnTo>
                    <a:pt x="4444" y="1878"/>
                  </a:lnTo>
                  <a:lnTo>
                    <a:pt x="4436" y="1864"/>
                  </a:lnTo>
                  <a:lnTo>
                    <a:pt x="4428" y="1852"/>
                  </a:lnTo>
                  <a:lnTo>
                    <a:pt x="4420" y="1842"/>
                  </a:lnTo>
                  <a:lnTo>
                    <a:pt x="4412" y="1833"/>
                  </a:lnTo>
                  <a:lnTo>
                    <a:pt x="4405" y="1825"/>
                  </a:lnTo>
                  <a:lnTo>
                    <a:pt x="4397" y="1818"/>
                  </a:lnTo>
                  <a:lnTo>
                    <a:pt x="4390" y="1813"/>
                  </a:lnTo>
                  <a:lnTo>
                    <a:pt x="4372" y="1801"/>
                  </a:lnTo>
                  <a:lnTo>
                    <a:pt x="4356" y="1789"/>
                  </a:lnTo>
                  <a:lnTo>
                    <a:pt x="4341" y="1775"/>
                  </a:lnTo>
                  <a:lnTo>
                    <a:pt x="4330" y="1760"/>
                  </a:lnTo>
                  <a:lnTo>
                    <a:pt x="4321" y="1741"/>
                  </a:lnTo>
                  <a:lnTo>
                    <a:pt x="4317" y="1719"/>
                  </a:lnTo>
                  <a:lnTo>
                    <a:pt x="4317" y="1706"/>
                  </a:lnTo>
                  <a:lnTo>
                    <a:pt x="4318" y="1692"/>
                  </a:lnTo>
                  <a:lnTo>
                    <a:pt x="4321" y="1678"/>
                  </a:lnTo>
                  <a:lnTo>
                    <a:pt x="4325" y="1662"/>
                  </a:lnTo>
                  <a:lnTo>
                    <a:pt x="4332" y="1645"/>
                  </a:lnTo>
                  <a:lnTo>
                    <a:pt x="4340" y="1628"/>
                  </a:lnTo>
                  <a:lnTo>
                    <a:pt x="4349" y="1610"/>
                  </a:lnTo>
                  <a:lnTo>
                    <a:pt x="4360" y="1591"/>
                  </a:lnTo>
                  <a:lnTo>
                    <a:pt x="4371" y="1572"/>
                  </a:lnTo>
                  <a:lnTo>
                    <a:pt x="4384" y="1553"/>
                  </a:lnTo>
                  <a:lnTo>
                    <a:pt x="4397" y="1535"/>
                  </a:lnTo>
                  <a:lnTo>
                    <a:pt x="4411" y="1516"/>
                  </a:lnTo>
                  <a:lnTo>
                    <a:pt x="4425" y="1497"/>
                  </a:lnTo>
                  <a:lnTo>
                    <a:pt x="4439" y="1479"/>
                  </a:lnTo>
                  <a:lnTo>
                    <a:pt x="4450" y="1466"/>
                  </a:lnTo>
                  <a:lnTo>
                    <a:pt x="4460" y="1453"/>
                  </a:lnTo>
                  <a:lnTo>
                    <a:pt x="4472" y="1439"/>
                  </a:lnTo>
                  <a:lnTo>
                    <a:pt x="4485" y="1422"/>
                  </a:lnTo>
                  <a:lnTo>
                    <a:pt x="4499" y="1405"/>
                  </a:lnTo>
                  <a:lnTo>
                    <a:pt x="4513" y="1386"/>
                  </a:lnTo>
                  <a:lnTo>
                    <a:pt x="4528" y="1365"/>
                  </a:lnTo>
                  <a:lnTo>
                    <a:pt x="4543" y="1344"/>
                  </a:lnTo>
                  <a:lnTo>
                    <a:pt x="4559" y="1322"/>
                  </a:lnTo>
                  <a:lnTo>
                    <a:pt x="4575" y="1299"/>
                  </a:lnTo>
                  <a:lnTo>
                    <a:pt x="4591" y="1275"/>
                  </a:lnTo>
                  <a:lnTo>
                    <a:pt x="4607" y="1251"/>
                  </a:lnTo>
                  <a:lnTo>
                    <a:pt x="4623" y="1226"/>
                  </a:lnTo>
                  <a:lnTo>
                    <a:pt x="4639" y="1202"/>
                  </a:lnTo>
                  <a:lnTo>
                    <a:pt x="4654" y="1177"/>
                  </a:lnTo>
                  <a:lnTo>
                    <a:pt x="4669" y="1152"/>
                  </a:lnTo>
                  <a:lnTo>
                    <a:pt x="4683" y="1127"/>
                  </a:lnTo>
                  <a:lnTo>
                    <a:pt x="4696" y="1103"/>
                  </a:lnTo>
                  <a:lnTo>
                    <a:pt x="4708" y="1079"/>
                  </a:lnTo>
                  <a:lnTo>
                    <a:pt x="4720" y="1055"/>
                  </a:lnTo>
                  <a:lnTo>
                    <a:pt x="4730" y="1033"/>
                  </a:lnTo>
                  <a:lnTo>
                    <a:pt x="4738" y="1011"/>
                  </a:lnTo>
                  <a:lnTo>
                    <a:pt x="4746" y="989"/>
                  </a:lnTo>
                  <a:lnTo>
                    <a:pt x="4753" y="967"/>
                  </a:lnTo>
                  <a:lnTo>
                    <a:pt x="4759" y="943"/>
                  </a:lnTo>
                  <a:lnTo>
                    <a:pt x="4764" y="920"/>
                  </a:lnTo>
                  <a:lnTo>
                    <a:pt x="4768" y="895"/>
                  </a:lnTo>
                  <a:lnTo>
                    <a:pt x="4771" y="871"/>
                  </a:lnTo>
                  <a:lnTo>
                    <a:pt x="4773" y="846"/>
                  </a:lnTo>
                  <a:lnTo>
                    <a:pt x="4774" y="822"/>
                  </a:lnTo>
                  <a:lnTo>
                    <a:pt x="4775" y="797"/>
                  </a:lnTo>
                  <a:lnTo>
                    <a:pt x="4774" y="772"/>
                  </a:lnTo>
                  <a:lnTo>
                    <a:pt x="4773" y="748"/>
                  </a:lnTo>
                  <a:lnTo>
                    <a:pt x="4771" y="723"/>
                  </a:lnTo>
                  <a:lnTo>
                    <a:pt x="4768" y="699"/>
                  </a:lnTo>
                  <a:lnTo>
                    <a:pt x="4764" y="676"/>
                  </a:lnTo>
                  <a:lnTo>
                    <a:pt x="4759" y="652"/>
                  </a:lnTo>
                  <a:lnTo>
                    <a:pt x="4753" y="630"/>
                  </a:lnTo>
                  <a:lnTo>
                    <a:pt x="4746" y="608"/>
                  </a:lnTo>
                  <a:lnTo>
                    <a:pt x="4738" y="587"/>
                  </a:lnTo>
                  <a:lnTo>
                    <a:pt x="4730" y="566"/>
                  </a:lnTo>
                  <a:lnTo>
                    <a:pt x="4722" y="550"/>
                  </a:lnTo>
                  <a:lnTo>
                    <a:pt x="4713" y="533"/>
                  </a:lnTo>
                  <a:lnTo>
                    <a:pt x="4703" y="515"/>
                  </a:lnTo>
                  <a:lnTo>
                    <a:pt x="4691" y="496"/>
                  </a:lnTo>
                  <a:lnTo>
                    <a:pt x="4678" y="476"/>
                  </a:lnTo>
                  <a:lnTo>
                    <a:pt x="4664" y="456"/>
                  </a:lnTo>
                  <a:lnTo>
                    <a:pt x="4649" y="435"/>
                  </a:lnTo>
                  <a:lnTo>
                    <a:pt x="4633" y="413"/>
                  </a:lnTo>
                  <a:lnTo>
                    <a:pt x="4616" y="392"/>
                  </a:lnTo>
                  <a:lnTo>
                    <a:pt x="4598" y="370"/>
                  </a:lnTo>
                  <a:lnTo>
                    <a:pt x="4579" y="349"/>
                  </a:lnTo>
                  <a:lnTo>
                    <a:pt x="4560" y="328"/>
                  </a:lnTo>
                  <a:lnTo>
                    <a:pt x="4540" y="307"/>
                  </a:lnTo>
                  <a:lnTo>
                    <a:pt x="4519" y="287"/>
                  </a:lnTo>
                  <a:lnTo>
                    <a:pt x="4498" y="268"/>
                  </a:lnTo>
                  <a:lnTo>
                    <a:pt x="4477" y="249"/>
                  </a:lnTo>
                  <a:lnTo>
                    <a:pt x="4456" y="232"/>
                  </a:lnTo>
                  <a:lnTo>
                    <a:pt x="4434" y="215"/>
                  </a:lnTo>
                  <a:lnTo>
                    <a:pt x="4412" y="200"/>
                  </a:lnTo>
                  <a:lnTo>
                    <a:pt x="4390" y="186"/>
                  </a:lnTo>
                  <a:lnTo>
                    <a:pt x="4367" y="173"/>
                  </a:lnTo>
                  <a:lnTo>
                    <a:pt x="4344" y="160"/>
                  </a:lnTo>
                  <a:lnTo>
                    <a:pt x="4320" y="147"/>
                  </a:lnTo>
                  <a:lnTo>
                    <a:pt x="4296" y="133"/>
                  </a:lnTo>
                  <a:lnTo>
                    <a:pt x="4271" y="120"/>
                  </a:lnTo>
                  <a:lnTo>
                    <a:pt x="4246" y="108"/>
                  </a:lnTo>
                  <a:lnTo>
                    <a:pt x="4221" y="95"/>
                  </a:lnTo>
                  <a:lnTo>
                    <a:pt x="4197" y="83"/>
                  </a:lnTo>
                  <a:lnTo>
                    <a:pt x="4173" y="71"/>
                  </a:lnTo>
                  <a:lnTo>
                    <a:pt x="4149" y="60"/>
                  </a:lnTo>
                  <a:lnTo>
                    <a:pt x="4126" y="50"/>
                  </a:lnTo>
                  <a:lnTo>
                    <a:pt x="4104" y="40"/>
                  </a:lnTo>
                  <a:lnTo>
                    <a:pt x="4083" y="31"/>
                  </a:lnTo>
                  <a:lnTo>
                    <a:pt x="4064" y="23"/>
                  </a:lnTo>
                  <a:lnTo>
                    <a:pt x="4046" y="16"/>
                  </a:lnTo>
                  <a:lnTo>
                    <a:pt x="4029" y="11"/>
                  </a:lnTo>
                  <a:lnTo>
                    <a:pt x="4015" y="6"/>
                  </a:lnTo>
                  <a:lnTo>
                    <a:pt x="4002" y="2"/>
                  </a:lnTo>
                  <a:lnTo>
                    <a:pt x="3991" y="0"/>
                  </a:lnTo>
                  <a:lnTo>
                    <a:pt x="3983" y="0"/>
                  </a:lnTo>
                  <a:lnTo>
                    <a:pt x="3967" y="1"/>
                  </a:lnTo>
                  <a:lnTo>
                    <a:pt x="3958" y="6"/>
                  </a:lnTo>
                  <a:lnTo>
                    <a:pt x="3955" y="14"/>
                  </a:lnTo>
                  <a:lnTo>
                    <a:pt x="3957" y="25"/>
                  </a:lnTo>
                  <a:lnTo>
                    <a:pt x="3965" y="41"/>
                  </a:lnTo>
                  <a:lnTo>
                    <a:pt x="3978" y="60"/>
                  </a:lnTo>
                  <a:lnTo>
                    <a:pt x="3996" y="84"/>
                  </a:lnTo>
                  <a:lnTo>
                    <a:pt x="4003" y="93"/>
                  </a:lnTo>
                  <a:lnTo>
                    <a:pt x="4013" y="105"/>
                  </a:lnTo>
                  <a:lnTo>
                    <a:pt x="4026" y="119"/>
                  </a:lnTo>
                  <a:lnTo>
                    <a:pt x="4042" y="137"/>
                  </a:lnTo>
                  <a:lnTo>
                    <a:pt x="4060" y="157"/>
                  </a:lnTo>
                  <a:lnTo>
                    <a:pt x="4081" y="180"/>
                  </a:lnTo>
                  <a:lnTo>
                    <a:pt x="4103" y="204"/>
                  </a:lnTo>
                  <a:lnTo>
                    <a:pt x="4127" y="230"/>
                  </a:lnTo>
                  <a:lnTo>
                    <a:pt x="4152" y="257"/>
                  </a:lnTo>
                  <a:lnTo>
                    <a:pt x="4177" y="284"/>
                  </a:lnTo>
                  <a:lnTo>
                    <a:pt x="4203" y="313"/>
                  </a:lnTo>
                  <a:lnTo>
                    <a:pt x="4229" y="341"/>
                  </a:lnTo>
                  <a:lnTo>
                    <a:pt x="4255" y="370"/>
                  </a:lnTo>
                  <a:lnTo>
                    <a:pt x="4280" y="398"/>
                  </a:lnTo>
                  <a:lnTo>
                    <a:pt x="4303" y="425"/>
                  </a:lnTo>
                  <a:lnTo>
                    <a:pt x="4326" y="451"/>
                  </a:lnTo>
                  <a:lnTo>
                    <a:pt x="4346" y="476"/>
                  </a:lnTo>
                  <a:lnTo>
                    <a:pt x="4365" y="498"/>
                  </a:lnTo>
                  <a:lnTo>
                    <a:pt x="4380" y="519"/>
                  </a:lnTo>
                  <a:lnTo>
                    <a:pt x="4393" y="537"/>
                  </a:lnTo>
                  <a:lnTo>
                    <a:pt x="4403" y="553"/>
                  </a:lnTo>
                  <a:lnTo>
                    <a:pt x="4411" y="568"/>
                  </a:lnTo>
                  <a:lnTo>
                    <a:pt x="4420" y="584"/>
                  </a:lnTo>
                  <a:lnTo>
                    <a:pt x="4429" y="602"/>
                  </a:lnTo>
                  <a:lnTo>
                    <a:pt x="4438" y="621"/>
                  </a:lnTo>
                  <a:lnTo>
                    <a:pt x="4447" y="642"/>
                  </a:lnTo>
                  <a:lnTo>
                    <a:pt x="4456" y="664"/>
                  </a:lnTo>
                  <a:lnTo>
                    <a:pt x="4464" y="687"/>
                  </a:lnTo>
                  <a:lnTo>
                    <a:pt x="4472" y="711"/>
                  </a:lnTo>
                  <a:lnTo>
                    <a:pt x="4479" y="736"/>
                  </a:lnTo>
                  <a:lnTo>
                    <a:pt x="4485" y="762"/>
                  </a:lnTo>
                  <a:lnTo>
                    <a:pt x="4490" y="789"/>
                  </a:lnTo>
                  <a:lnTo>
                    <a:pt x="4493" y="816"/>
                  </a:lnTo>
                  <a:lnTo>
                    <a:pt x="4496" y="844"/>
                  </a:lnTo>
                  <a:lnTo>
                    <a:pt x="4496" y="872"/>
                  </a:lnTo>
                  <a:lnTo>
                    <a:pt x="4495" y="901"/>
                  </a:lnTo>
                  <a:lnTo>
                    <a:pt x="4492" y="930"/>
                  </a:lnTo>
                  <a:lnTo>
                    <a:pt x="4487" y="959"/>
                  </a:lnTo>
                  <a:lnTo>
                    <a:pt x="4479" y="988"/>
                  </a:lnTo>
                  <a:lnTo>
                    <a:pt x="4469" y="1017"/>
                  </a:lnTo>
                  <a:lnTo>
                    <a:pt x="4457" y="1046"/>
                  </a:lnTo>
                  <a:lnTo>
                    <a:pt x="4442" y="1074"/>
                  </a:lnTo>
                  <a:lnTo>
                    <a:pt x="4428" y="1101"/>
                  </a:lnTo>
                  <a:lnTo>
                    <a:pt x="4414" y="1127"/>
                  </a:lnTo>
                  <a:lnTo>
                    <a:pt x="4399" y="1151"/>
                  </a:lnTo>
                  <a:lnTo>
                    <a:pt x="4385" y="1174"/>
                  </a:lnTo>
                  <a:lnTo>
                    <a:pt x="4370" y="1196"/>
                  </a:lnTo>
                  <a:lnTo>
                    <a:pt x="4356" y="1217"/>
                  </a:lnTo>
                  <a:lnTo>
                    <a:pt x="4342" y="1236"/>
                  </a:lnTo>
                  <a:lnTo>
                    <a:pt x="4327" y="1255"/>
                  </a:lnTo>
                  <a:lnTo>
                    <a:pt x="4313" y="1272"/>
                  </a:lnTo>
                  <a:lnTo>
                    <a:pt x="4299" y="1288"/>
                  </a:lnTo>
                  <a:lnTo>
                    <a:pt x="4286" y="1303"/>
                  </a:lnTo>
                  <a:lnTo>
                    <a:pt x="4272" y="1318"/>
                  </a:lnTo>
                  <a:lnTo>
                    <a:pt x="4259" y="1331"/>
                  </a:lnTo>
                  <a:lnTo>
                    <a:pt x="4247" y="1343"/>
                  </a:lnTo>
                  <a:lnTo>
                    <a:pt x="4234" y="1355"/>
                  </a:lnTo>
                  <a:lnTo>
                    <a:pt x="4222" y="1366"/>
                  </a:lnTo>
                  <a:lnTo>
                    <a:pt x="4211" y="1375"/>
                  </a:lnTo>
                  <a:lnTo>
                    <a:pt x="4200" y="1384"/>
                  </a:lnTo>
                  <a:lnTo>
                    <a:pt x="4190" y="1393"/>
                  </a:lnTo>
                  <a:lnTo>
                    <a:pt x="4171" y="1407"/>
                  </a:lnTo>
                  <a:lnTo>
                    <a:pt x="4154" y="1420"/>
                  </a:lnTo>
                  <a:lnTo>
                    <a:pt x="4137" y="1432"/>
                  </a:lnTo>
                  <a:lnTo>
                    <a:pt x="4121" y="1442"/>
                  </a:lnTo>
                  <a:lnTo>
                    <a:pt x="4105" y="1450"/>
                  </a:lnTo>
                  <a:lnTo>
                    <a:pt x="4089" y="1456"/>
                  </a:lnTo>
                  <a:lnTo>
                    <a:pt x="4072" y="1460"/>
                  </a:lnTo>
                  <a:lnTo>
                    <a:pt x="4054" y="1462"/>
                  </a:lnTo>
                  <a:lnTo>
                    <a:pt x="4034" y="1463"/>
                  </a:lnTo>
                  <a:lnTo>
                    <a:pt x="4013" y="1461"/>
                  </a:lnTo>
                  <a:lnTo>
                    <a:pt x="4003" y="1460"/>
                  </a:lnTo>
                  <a:lnTo>
                    <a:pt x="3989" y="1457"/>
                  </a:lnTo>
                  <a:lnTo>
                    <a:pt x="3970" y="1452"/>
                  </a:lnTo>
                  <a:lnTo>
                    <a:pt x="3946" y="1447"/>
                  </a:lnTo>
                  <a:lnTo>
                    <a:pt x="3918" y="1440"/>
                  </a:lnTo>
                  <a:lnTo>
                    <a:pt x="3887" y="1433"/>
                  </a:lnTo>
                  <a:lnTo>
                    <a:pt x="3853" y="1424"/>
                  </a:lnTo>
                  <a:lnTo>
                    <a:pt x="3815" y="1415"/>
                  </a:lnTo>
                  <a:lnTo>
                    <a:pt x="3776" y="1405"/>
                  </a:lnTo>
                  <a:lnTo>
                    <a:pt x="3734" y="1394"/>
                  </a:lnTo>
                  <a:lnTo>
                    <a:pt x="3690" y="1384"/>
                  </a:lnTo>
                  <a:lnTo>
                    <a:pt x="3645" y="1373"/>
                  </a:lnTo>
                  <a:lnTo>
                    <a:pt x="3599" y="1362"/>
                  </a:lnTo>
                  <a:lnTo>
                    <a:pt x="3552" y="1351"/>
                  </a:lnTo>
                  <a:lnTo>
                    <a:pt x="3505" y="1341"/>
                  </a:lnTo>
                  <a:lnTo>
                    <a:pt x="3458" y="1331"/>
                  </a:lnTo>
                  <a:lnTo>
                    <a:pt x="3411" y="1322"/>
                  </a:lnTo>
                  <a:lnTo>
                    <a:pt x="3365" y="1313"/>
                  </a:lnTo>
                  <a:lnTo>
                    <a:pt x="3321" y="1305"/>
                  </a:lnTo>
                  <a:lnTo>
                    <a:pt x="3278" y="1298"/>
                  </a:lnTo>
                  <a:lnTo>
                    <a:pt x="3237" y="1293"/>
                  </a:lnTo>
                  <a:lnTo>
                    <a:pt x="3196" y="1288"/>
                  </a:lnTo>
                  <a:lnTo>
                    <a:pt x="3155" y="1284"/>
                  </a:lnTo>
                  <a:lnTo>
                    <a:pt x="3113" y="1280"/>
                  </a:lnTo>
                  <a:lnTo>
                    <a:pt x="3070" y="1277"/>
                  </a:lnTo>
                  <a:lnTo>
                    <a:pt x="3028" y="1274"/>
                  </a:lnTo>
                  <a:lnTo>
                    <a:pt x="2986" y="1271"/>
                  </a:lnTo>
                  <a:lnTo>
                    <a:pt x="2944" y="1269"/>
                  </a:lnTo>
                  <a:lnTo>
                    <a:pt x="2903" y="1267"/>
                  </a:lnTo>
                  <a:lnTo>
                    <a:pt x="2862" y="1265"/>
                  </a:lnTo>
                  <a:lnTo>
                    <a:pt x="2823" y="1264"/>
                  </a:lnTo>
                  <a:lnTo>
                    <a:pt x="2785" y="1263"/>
                  </a:lnTo>
                  <a:lnTo>
                    <a:pt x="2749" y="1262"/>
                  </a:lnTo>
                  <a:lnTo>
                    <a:pt x="2715" y="1261"/>
                  </a:lnTo>
                  <a:lnTo>
                    <a:pt x="2683" y="1260"/>
                  </a:lnTo>
                  <a:lnTo>
                    <a:pt x="2653" y="1260"/>
                  </a:lnTo>
                  <a:lnTo>
                    <a:pt x="2626" y="1260"/>
                  </a:lnTo>
                  <a:lnTo>
                    <a:pt x="2581" y="1260"/>
                  </a:lnTo>
                  <a:lnTo>
                    <a:pt x="2550" y="1260"/>
                  </a:lnTo>
                  <a:lnTo>
                    <a:pt x="2534" y="1259"/>
                  </a:lnTo>
                  <a:lnTo>
                    <a:pt x="2519" y="1256"/>
                  </a:lnTo>
                  <a:lnTo>
                    <a:pt x="2505" y="1253"/>
                  </a:lnTo>
                  <a:lnTo>
                    <a:pt x="2491" y="1248"/>
                  </a:lnTo>
                  <a:lnTo>
                    <a:pt x="2477" y="1243"/>
                  </a:lnTo>
                  <a:lnTo>
                    <a:pt x="2463" y="1236"/>
                  </a:lnTo>
                  <a:lnTo>
                    <a:pt x="2448" y="1230"/>
                  </a:lnTo>
                  <a:lnTo>
                    <a:pt x="2432" y="1223"/>
                  </a:lnTo>
                  <a:lnTo>
                    <a:pt x="2413" y="1217"/>
                  </a:lnTo>
                  <a:lnTo>
                    <a:pt x="2393" y="1211"/>
                  </a:lnTo>
                  <a:lnTo>
                    <a:pt x="2371" y="1205"/>
                  </a:lnTo>
                  <a:lnTo>
                    <a:pt x="2345" y="1200"/>
                  </a:lnTo>
                  <a:lnTo>
                    <a:pt x="2316" y="1196"/>
                  </a:lnTo>
                  <a:lnTo>
                    <a:pt x="2284" y="1193"/>
                  </a:lnTo>
                  <a:lnTo>
                    <a:pt x="2270" y="1193"/>
                  </a:lnTo>
                  <a:lnTo>
                    <a:pt x="2240" y="1191"/>
                  </a:lnTo>
                  <a:lnTo>
                    <a:pt x="2212" y="1189"/>
                  </a:lnTo>
                  <a:lnTo>
                    <a:pt x="2185" y="1187"/>
                  </a:lnTo>
                  <a:lnTo>
                    <a:pt x="2159" y="1184"/>
                  </a:lnTo>
                  <a:lnTo>
                    <a:pt x="2135" y="1181"/>
                  </a:lnTo>
                  <a:lnTo>
                    <a:pt x="2112" y="1177"/>
                  </a:lnTo>
                  <a:lnTo>
                    <a:pt x="2091" y="1173"/>
                  </a:lnTo>
                  <a:lnTo>
                    <a:pt x="2070" y="1169"/>
                  </a:lnTo>
                  <a:lnTo>
                    <a:pt x="2051" y="1165"/>
                  </a:lnTo>
                  <a:lnTo>
                    <a:pt x="2033" y="1160"/>
                  </a:lnTo>
                  <a:lnTo>
                    <a:pt x="2016" y="1155"/>
                  </a:lnTo>
                  <a:lnTo>
                    <a:pt x="2001" y="1151"/>
                  </a:lnTo>
                  <a:lnTo>
                    <a:pt x="1986" y="1146"/>
                  </a:lnTo>
                  <a:lnTo>
                    <a:pt x="1972" y="1141"/>
                  </a:lnTo>
                  <a:lnTo>
                    <a:pt x="1959" y="1136"/>
                  </a:lnTo>
                  <a:lnTo>
                    <a:pt x="1948" y="1131"/>
                  </a:lnTo>
                  <a:lnTo>
                    <a:pt x="1937" y="1126"/>
                  </a:lnTo>
                  <a:lnTo>
                    <a:pt x="1926" y="1121"/>
                  </a:lnTo>
                  <a:lnTo>
                    <a:pt x="1915" y="1114"/>
                  </a:lnTo>
                  <a:lnTo>
                    <a:pt x="1901" y="1105"/>
                  </a:lnTo>
                  <a:lnTo>
                    <a:pt x="1887" y="1095"/>
                  </a:lnTo>
                  <a:lnTo>
                    <a:pt x="1872" y="1084"/>
                  </a:lnTo>
                  <a:lnTo>
                    <a:pt x="1856" y="1071"/>
                  </a:lnTo>
                  <a:lnTo>
                    <a:pt x="1839" y="1058"/>
                  </a:lnTo>
                  <a:lnTo>
                    <a:pt x="1822" y="1044"/>
                  </a:lnTo>
                  <a:lnTo>
                    <a:pt x="1804" y="1030"/>
                  </a:lnTo>
                  <a:lnTo>
                    <a:pt x="1785" y="1015"/>
                  </a:lnTo>
                  <a:lnTo>
                    <a:pt x="1767" y="1001"/>
                  </a:lnTo>
                  <a:lnTo>
                    <a:pt x="1748" y="986"/>
                  </a:lnTo>
                  <a:lnTo>
                    <a:pt x="1730" y="972"/>
                  </a:lnTo>
                  <a:lnTo>
                    <a:pt x="1712" y="959"/>
                  </a:lnTo>
                  <a:lnTo>
                    <a:pt x="1694" y="946"/>
                  </a:lnTo>
                  <a:lnTo>
                    <a:pt x="1676" y="934"/>
                  </a:lnTo>
                  <a:lnTo>
                    <a:pt x="1659" y="923"/>
                  </a:lnTo>
                  <a:lnTo>
                    <a:pt x="1643" y="913"/>
                  </a:lnTo>
                  <a:lnTo>
                    <a:pt x="1630" y="906"/>
                  </a:lnTo>
                  <a:lnTo>
                    <a:pt x="1605" y="892"/>
                  </a:lnTo>
                  <a:lnTo>
                    <a:pt x="1585" y="876"/>
                  </a:lnTo>
                  <a:lnTo>
                    <a:pt x="1570" y="860"/>
                  </a:lnTo>
                  <a:lnTo>
                    <a:pt x="1558" y="843"/>
                  </a:lnTo>
                  <a:lnTo>
                    <a:pt x="1548" y="826"/>
                  </a:lnTo>
                  <a:lnTo>
                    <a:pt x="1540" y="809"/>
                  </a:lnTo>
                  <a:lnTo>
                    <a:pt x="1534" y="794"/>
                  </a:lnTo>
                  <a:lnTo>
                    <a:pt x="1527" y="779"/>
                  </a:lnTo>
                  <a:lnTo>
                    <a:pt x="1520" y="766"/>
                  </a:lnTo>
                  <a:lnTo>
                    <a:pt x="1511" y="754"/>
                  </a:lnTo>
                  <a:lnTo>
                    <a:pt x="1510" y="753"/>
                  </a:lnTo>
                  <a:lnTo>
                    <a:pt x="1501" y="743"/>
                  </a:lnTo>
                  <a:lnTo>
                    <a:pt x="1490" y="730"/>
                  </a:lnTo>
                  <a:lnTo>
                    <a:pt x="1478" y="716"/>
                  </a:lnTo>
                  <a:lnTo>
                    <a:pt x="1465" y="699"/>
                  </a:lnTo>
                  <a:lnTo>
                    <a:pt x="1451" y="682"/>
                  </a:lnTo>
                  <a:lnTo>
                    <a:pt x="1436" y="664"/>
                  </a:lnTo>
                  <a:lnTo>
                    <a:pt x="1421" y="647"/>
                  </a:lnTo>
                  <a:lnTo>
                    <a:pt x="1406" y="630"/>
                  </a:lnTo>
                  <a:lnTo>
                    <a:pt x="1390" y="614"/>
                  </a:lnTo>
                  <a:lnTo>
                    <a:pt x="1375" y="599"/>
                  </a:lnTo>
                  <a:lnTo>
                    <a:pt x="1361" y="587"/>
                  </a:lnTo>
                  <a:lnTo>
                    <a:pt x="1350" y="580"/>
                  </a:lnTo>
                  <a:lnTo>
                    <a:pt x="1335" y="570"/>
                  </a:lnTo>
                  <a:lnTo>
                    <a:pt x="1319" y="560"/>
                  </a:lnTo>
                  <a:lnTo>
                    <a:pt x="1302" y="550"/>
                  </a:lnTo>
                  <a:lnTo>
                    <a:pt x="1285" y="539"/>
                  </a:lnTo>
                  <a:lnTo>
                    <a:pt x="1267" y="528"/>
                  </a:lnTo>
                  <a:lnTo>
                    <a:pt x="1249" y="517"/>
                  </a:lnTo>
                  <a:lnTo>
                    <a:pt x="1231" y="506"/>
                  </a:lnTo>
                  <a:lnTo>
                    <a:pt x="1214" y="495"/>
                  </a:lnTo>
                  <a:lnTo>
                    <a:pt x="1196" y="485"/>
                  </a:lnTo>
                  <a:lnTo>
                    <a:pt x="1179" y="475"/>
                  </a:lnTo>
                  <a:lnTo>
                    <a:pt x="1163" y="466"/>
                  </a:lnTo>
                  <a:lnTo>
                    <a:pt x="1152" y="460"/>
                  </a:lnTo>
                  <a:lnTo>
                    <a:pt x="1139" y="455"/>
                  </a:lnTo>
                  <a:lnTo>
                    <a:pt x="1125" y="449"/>
                  </a:lnTo>
                  <a:lnTo>
                    <a:pt x="1110" y="443"/>
                  </a:lnTo>
                  <a:lnTo>
                    <a:pt x="1093" y="438"/>
                  </a:lnTo>
                  <a:lnTo>
                    <a:pt x="1076" y="433"/>
                  </a:lnTo>
                  <a:lnTo>
                    <a:pt x="1057" y="428"/>
                  </a:lnTo>
                  <a:lnTo>
                    <a:pt x="1037" y="423"/>
                  </a:lnTo>
                  <a:lnTo>
                    <a:pt x="1017" y="419"/>
                  </a:lnTo>
                  <a:lnTo>
                    <a:pt x="996" y="416"/>
                  </a:lnTo>
                  <a:lnTo>
                    <a:pt x="974" y="412"/>
                  </a:lnTo>
                  <a:lnTo>
                    <a:pt x="951" y="410"/>
                  </a:lnTo>
                  <a:lnTo>
                    <a:pt x="928" y="408"/>
                  </a:lnTo>
                  <a:lnTo>
                    <a:pt x="904" y="406"/>
                  </a:lnTo>
                  <a:lnTo>
                    <a:pt x="880" y="405"/>
                  </a:lnTo>
                  <a:lnTo>
                    <a:pt x="856" y="405"/>
                  </a:lnTo>
                  <a:lnTo>
                    <a:pt x="832" y="406"/>
                  </a:lnTo>
                  <a:lnTo>
                    <a:pt x="830" y="406"/>
                  </a:lnTo>
                  <a:lnTo>
                    <a:pt x="800" y="408"/>
                  </a:lnTo>
                  <a:lnTo>
                    <a:pt x="770" y="411"/>
                  </a:lnTo>
                  <a:lnTo>
                    <a:pt x="742" y="415"/>
                  </a:lnTo>
                  <a:lnTo>
                    <a:pt x="714" y="420"/>
                  </a:lnTo>
                  <a:lnTo>
                    <a:pt x="688" y="425"/>
                  </a:lnTo>
                  <a:lnTo>
                    <a:pt x="663" y="430"/>
                  </a:lnTo>
                  <a:lnTo>
                    <a:pt x="640" y="436"/>
                  </a:lnTo>
                  <a:lnTo>
                    <a:pt x="619" y="441"/>
                  </a:lnTo>
                  <a:lnTo>
                    <a:pt x="601" y="446"/>
                  </a:lnTo>
                  <a:lnTo>
                    <a:pt x="585" y="450"/>
                  </a:lnTo>
                  <a:lnTo>
                    <a:pt x="573" y="454"/>
                  </a:lnTo>
                  <a:lnTo>
                    <a:pt x="564" y="457"/>
                  </a:lnTo>
                  <a:lnTo>
                    <a:pt x="558" y="459"/>
                  </a:lnTo>
                  <a:lnTo>
                    <a:pt x="557" y="460"/>
                  </a:lnTo>
                  <a:lnTo>
                    <a:pt x="539" y="482"/>
                  </a:lnTo>
                  <a:lnTo>
                    <a:pt x="525" y="499"/>
                  </a:lnTo>
                  <a:lnTo>
                    <a:pt x="513" y="511"/>
                  </a:lnTo>
                  <a:lnTo>
                    <a:pt x="501" y="520"/>
                  </a:lnTo>
                  <a:lnTo>
                    <a:pt x="488" y="529"/>
                  </a:lnTo>
                  <a:lnTo>
                    <a:pt x="470" y="537"/>
                  </a:lnTo>
                  <a:lnTo>
                    <a:pt x="450" y="546"/>
                  </a:lnTo>
                  <a:lnTo>
                    <a:pt x="438" y="551"/>
                  </a:lnTo>
                  <a:lnTo>
                    <a:pt x="423" y="556"/>
                  </a:lnTo>
                  <a:lnTo>
                    <a:pt x="407" y="561"/>
                  </a:lnTo>
                  <a:lnTo>
                    <a:pt x="389" y="566"/>
                  </a:lnTo>
                  <a:lnTo>
                    <a:pt x="369" y="572"/>
                  </a:lnTo>
                  <a:lnTo>
                    <a:pt x="348" y="577"/>
                  </a:lnTo>
                  <a:lnTo>
                    <a:pt x="327" y="582"/>
                  </a:lnTo>
                  <a:lnTo>
                    <a:pt x="305" y="587"/>
                  </a:lnTo>
                  <a:lnTo>
                    <a:pt x="282" y="592"/>
                  </a:lnTo>
                  <a:lnTo>
                    <a:pt x="259" y="596"/>
                  </a:lnTo>
                  <a:lnTo>
                    <a:pt x="237" y="601"/>
                  </a:lnTo>
                  <a:lnTo>
                    <a:pt x="215" y="605"/>
                  </a:lnTo>
                  <a:lnTo>
                    <a:pt x="193" y="609"/>
                  </a:lnTo>
                  <a:lnTo>
                    <a:pt x="173" y="612"/>
                  </a:lnTo>
                  <a:lnTo>
                    <a:pt x="154" y="616"/>
                  </a:lnTo>
                  <a:lnTo>
                    <a:pt x="137" y="618"/>
                  </a:lnTo>
                  <a:lnTo>
                    <a:pt x="130" y="620"/>
                  </a:lnTo>
                  <a:lnTo>
                    <a:pt x="105" y="624"/>
                  </a:lnTo>
                  <a:lnTo>
                    <a:pt x="82" y="631"/>
                  </a:lnTo>
                  <a:lnTo>
                    <a:pt x="61" y="638"/>
                  </a:lnTo>
                  <a:lnTo>
                    <a:pt x="43" y="648"/>
                  </a:lnTo>
                  <a:lnTo>
                    <a:pt x="27" y="658"/>
                  </a:lnTo>
                  <a:lnTo>
                    <a:pt x="15" y="670"/>
                  </a:lnTo>
                  <a:lnTo>
                    <a:pt x="6" y="684"/>
                  </a:lnTo>
                  <a:lnTo>
                    <a:pt x="1" y="698"/>
                  </a:lnTo>
                  <a:lnTo>
                    <a:pt x="0" y="714"/>
                  </a:lnTo>
                  <a:lnTo>
                    <a:pt x="3" y="731"/>
                  </a:lnTo>
                  <a:lnTo>
                    <a:pt x="3" y="733"/>
                  </a:lnTo>
                  <a:lnTo>
                    <a:pt x="9" y="749"/>
                  </a:lnTo>
                  <a:lnTo>
                    <a:pt x="18" y="766"/>
                  </a:lnTo>
                  <a:lnTo>
                    <a:pt x="27" y="784"/>
                  </a:lnTo>
                  <a:lnTo>
                    <a:pt x="39" y="803"/>
                  </a:lnTo>
                  <a:lnTo>
                    <a:pt x="51" y="821"/>
                  </a:lnTo>
                  <a:lnTo>
                    <a:pt x="65" y="840"/>
                  </a:lnTo>
                  <a:lnTo>
                    <a:pt x="79" y="857"/>
                  </a:lnTo>
                  <a:lnTo>
                    <a:pt x="94" y="874"/>
                  </a:lnTo>
                  <a:lnTo>
                    <a:pt x="109" y="889"/>
                  </a:lnTo>
                  <a:lnTo>
                    <a:pt x="123" y="902"/>
                  </a:lnTo>
                  <a:lnTo>
                    <a:pt x="138" y="913"/>
                  </a:lnTo>
                  <a:lnTo>
                    <a:pt x="150" y="920"/>
                  </a:lnTo>
                  <a:lnTo>
                    <a:pt x="164" y="926"/>
                  </a:lnTo>
                  <a:lnTo>
                    <a:pt x="180" y="931"/>
                  </a:lnTo>
                  <a:lnTo>
                    <a:pt x="198" y="936"/>
                  </a:lnTo>
                  <a:lnTo>
                    <a:pt x="216" y="940"/>
                  </a:lnTo>
                  <a:lnTo>
                    <a:pt x="236" y="944"/>
                  </a:lnTo>
                  <a:lnTo>
                    <a:pt x="256" y="946"/>
                  </a:lnTo>
                  <a:lnTo>
                    <a:pt x="277" y="949"/>
                  </a:lnTo>
                  <a:lnTo>
                    <a:pt x="299" y="950"/>
                  </a:lnTo>
                  <a:lnTo>
                    <a:pt x="321" y="952"/>
                  </a:lnTo>
                  <a:lnTo>
                    <a:pt x="344" y="952"/>
                  </a:lnTo>
                  <a:lnTo>
                    <a:pt x="366" y="953"/>
                  </a:lnTo>
                  <a:lnTo>
                    <a:pt x="383" y="953"/>
                  </a:lnTo>
                  <a:lnTo>
                    <a:pt x="402" y="953"/>
                  </a:lnTo>
                  <a:lnTo>
                    <a:pt x="423" y="952"/>
                  </a:lnTo>
                  <a:lnTo>
                    <a:pt x="447" y="951"/>
                  </a:lnTo>
                  <a:lnTo>
                    <a:pt x="472" y="949"/>
                  </a:lnTo>
                  <a:lnTo>
                    <a:pt x="498" y="948"/>
                  </a:lnTo>
                  <a:lnTo>
                    <a:pt x="525" y="946"/>
                  </a:lnTo>
                  <a:lnTo>
                    <a:pt x="551" y="944"/>
                  </a:lnTo>
                  <a:lnTo>
                    <a:pt x="577" y="942"/>
                  </a:lnTo>
                  <a:lnTo>
                    <a:pt x="602" y="940"/>
                  </a:lnTo>
                  <a:lnTo>
                    <a:pt x="624" y="938"/>
                  </a:lnTo>
                  <a:lnTo>
                    <a:pt x="645" y="937"/>
                  </a:lnTo>
                  <a:lnTo>
                    <a:pt x="662" y="935"/>
                  </a:lnTo>
                  <a:lnTo>
                    <a:pt x="676" y="934"/>
                  </a:lnTo>
                  <a:lnTo>
                    <a:pt x="685" y="933"/>
                  </a:lnTo>
                  <a:lnTo>
                    <a:pt x="690" y="933"/>
                  </a:lnTo>
                  <a:lnTo>
                    <a:pt x="694" y="954"/>
                  </a:lnTo>
                  <a:lnTo>
                    <a:pt x="696" y="969"/>
                  </a:lnTo>
                  <a:lnTo>
                    <a:pt x="693" y="980"/>
                  </a:lnTo>
                  <a:lnTo>
                    <a:pt x="684" y="988"/>
                  </a:lnTo>
                  <a:lnTo>
                    <a:pt x="669" y="994"/>
                  </a:lnTo>
                  <a:lnTo>
                    <a:pt x="644" y="999"/>
                  </a:lnTo>
                  <a:lnTo>
                    <a:pt x="610" y="1003"/>
                  </a:lnTo>
                  <a:lnTo>
                    <a:pt x="583" y="1006"/>
                  </a:lnTo>
                  <a:lnTo>
                    <a:pt x="562" y="1009"/>
                  </a:lnTo>
                  <a:lnTo>
                    <a:pt x="539" y="1011"/>
                  </a:lnTo>
                  <a:lnTo>
                    <a:pt x="515" y="1013"/>
                  </a:lnTo>
                  <a:lnTo>
                    <a:pt x="491" y="1016"/>
                  </a:lnTo>
                  <a:lnTo>
                    <a:pt x="466" y="1019"/>
                  </a:lnTo>
                  <a:lnTo>
                    <a:pt x="442" y="1022"/>
                  </a:lnTo>
                  <a:lnTo>
                    <a:pt x="418" y="1025"/>
                  </a:lnTo>
                  <a:lnTo>
                    <a:pt x="394" y="1028"/>
                  </a:lnTo>
                  <a:lnTo>
                    <a:pt x="371" y="1032"/>
                  </a:lnTo>
                  <a:lnTo>
                    <a:pt x="349" y="1036"/>
                  </a:lnTo>
                  <a:lnTo>
                    <a:pt x="329" y="1041"/>
                  </a:lnTo>
                  <a:lnTo>
                    <a:pt x="310" y="1046"/>
                  </a:lnTo>
                  <a:lnTo>
                    <a:pt x="293" y="1051"/>
                  </a:lnTo>
                  <a:lnTo>
                    <a:pt x="278" y="1057"/>
                  </a:lnTo>
                  <a:lnTo>
                    <a:pt x="266" y="1064"/>
                  </a:lnTo>
                  <a:lnTo>
                    <a:pt x="257" y="1071"/>
                  </a:lnTo>
                  <a:lnTo>
                    <a:pt x="250" y="1079"/>
                  </a:lnTo>
                  <a:lnTo>
                    <a:pt x="250" y="1080"/>
                  </a:lnTo>
                  <a:lnTo>
                    <a:pt x="243" y="1092"/>
                  </a:lnTo>
                  <a:lnTo>
                    <a:pt x="236" y="1105"/>
                  </a:lnTo>
                  <a:lnTo>
                    <a:pt x="228" y="1118"/>
                  </a:lnTo>
                  <a:lnTo>
                    <a:pt x="222" y="1133"/>
                  </a:lnTo>
                  <a:lnTo>
                    <a:pt x="217" y="1147"/>
                  </a:lnTo>
                  <a:lnTo>
                    <a:pt x="215" y="1161"/>
                  </a:lnTo>
                  <a:lnTo>
                    <a:pt x="215" y="1174"/>
                  </a:lnTo>
                  <a:lnTo>
                    <a:pt x="219" y="1186"/>
                  </a:lnTo>
                  <a:lnTo>
                    <a:pt x="228" y="1197"/>
                  </a:lnTo>
                  <a:lnTo>
                    <a:pt x="241" y="1206"/>
                  </a:lnTo>
                  <a:lnTo>
                    <a:pt x="259" y="1214"/>
                  </a:lnTo>
                  <a:lnTo>
                    <a:pt x="284" y="1219"/>
                  </a:lnTo>
                  <a:lnTo>
                    <a:pt x="290" y="1220"/>
                  </a:lnTo>
                  <a:lnTo>
                    <a:pt x="314" y="1222"/>
                  </a:lnTo>
                  <a:lnTo>
                    <a:pt x="338" y="1225"/>
                  </a:lnTo>
                  <a:lnTo>
                    <a:pt x="360" y="1227"/>
                  </a:lnTo>
                  <a:lnTo>
                    <a:pt x="382" y="1229"/>
                  </a:lnTo>
                  <a:lnTo>
                    <a:pt x="403" y="1231"/>
                  </a:lnTo>
                  <a:lnTo>
                    <a:pt x="423" y="1232"/>
                  </a:lnTo>
                  <a:lnTo>
                    <a:pt x="443" y="1232"/>
                  </a:lnTo>
                  <a:lnTo>
                    <a:pt x="462" y="1231"/>
                  </a:lnTo>
                  <a:lnTo>
                    <a:pt x="480" y="1230"/>
                  </a:lnTo>
                  <a:lnTo>
                    <a:pt x="498" y="1227"/>
                  </a:lnTo>
                  <a:lnTo>
                    <a:pt x="515" y="1224"/>
                  </a:lnTo>
                  <a:lnTo>
                    <a:pt x="531" y="1218"/>
                  </a:lnTo>
                  <a:lnTo>
                    <a:pt x="547" y="1212"/>
                  </a:lnTo>
                  <a:lnTo>
                    <a:pt x="563" y="1204"/>
                  </a:lnTo>
                  <a:lnTo>
                    <a:pt x="570" y="1200"/>
                  </a:lnTo>
                  <a:lnTo>
                    <a:pt x="587" y="1189"/>
                  </a:lnTo>
                  <a:lnTo>
                    <a:pt x="604" y="1181"/>
                  </a:lnTo>
                  <a:lnTo>
                    <a:pt x="621" y="1174"/>
                  </a:lnTo>
                  <a:lnTo>
                    <a:pt x="638" y="1168"/>
                  </a:lnTo>
                  <a:lnTo>
                    <a:pt x="656" y="1164"/>
                  </a:lnTo>
                  <a:lnTo>
                    <a:pt x="674" y="1161"/>
                  </a:lnTo>
                  <a:lnTo>
                    <a:pt x="692" y="1159"/>
                  </a:lnTo>
                  <a:lnTo>
                    <a:pt x="711" y="1159"/>
                  </a:lnTo>
                  <a:lnTo>
                    <a:pt x="731" y="1160"/>
                  </a:lnTo>
                  <a:lnTo>
                    <a:pt x="751" y="1163"/>
                  </a:lnTo>
                  <a:lnTo>
                    <a:pt x="771" y="1167"/>
                  </a:lnTo>
                  <a:lnTo>
                    <a:pt x="793" y="1172"/>
                  </a:lnTo>
                  <a:lnTo>
                    <a:pt x="815" y="1179"/>
                  </a:lnTo>
                  <a:lnTo>
                    <a:pt x="817" y="1180"/>
                  </a:lnTo>
                  <a:lnTo>
                    <a:pt x="825" y="1184"/>
                  </a:lnTo>
                  <a:lnTo>
                    <a:pt x="833" y="1190"/>
                  </a:lnTo>
                  <a:lnTo>
                    <a:pt x="839" y="1198"/>
                  </a:lnTo>
                  <a:lnTo>
                    <a:pt x="844" y="1207"/>
                  </a:lnTo>
                  <a:lnTo>
                    <a:pt x="850" y="1219"/>
                  </a:lnTo>
                  <a:lnTo>
                    <a:pt x="857" y="1233"/>
                  </a:lnTo>
                  <a:lnTo>
                    <a:pt x="865" y="1248"/>
                  </a:lnTo>
                  <a:lnTo>
                    <a:pt x="875" y="1266"/>
                  </a:lnTo>
                  <a:lnTo>
                    <a:pt x="887" y="1285"/>
                  </a:lnTo>
                  <a:lnTo>
                    <a:pt x="903" y="1306"/>
                  </a:lnTo>
                  <a:lnTo>
                    <a:pt x="922" y="1330"/>
                  </a:lnTo>
                  <a:lnTo>
                    <a:pt x="946" y="1355"/>
                  </a:lnTo>
                  <a:lnTo>
                    <a:pt x="950" y="1360"/>
                  </a:lnTo>
                  <a:lnTo>
                    <a:pt x="958" y="1369"/>
                  </a:lnTo>
                  <a:lnTo>
                    <a:pt x="967" y="1382"/>
                  </a:lnTo>
                  <a:lnTo>
                    <a:pt x="978" y="1399"/>
                  </a:lnTo>
                  <a:lnTo>
                    <a:pt x="989" y="1418"/>
                  </a:lnTo>
                  <a:lnTo>
                    <a:pt x="1001" y="1439"/>
                  </a:lnTo>
                  <a:lnTo>
                    <a:pt x="1012" y="1460"/>
                  </a:lnTo>
                  <a:lnTo>
                    <a:pt x="1022" y="1481"/>
                  </a:lnTo>
                  <a:lnTo>
                    <a:pt x="1030" y="1501"/>
                  </a:lnTo>
                  <a:lnTo>
                    <a:pt x="1036" y="1518"/>
                  </a:lnTo>
                  <a:lnTo>
                    <a:pt x="1037" y="1520"/>
                  </a:lnTo>
                  <a:lnTo>
                    <a:pt x="1041" y="1535"/>
                  </a:lnTo>
                  <a:lnTo>
                    <a:pt x="1047" y="1553"/>
                  </a:lnTo>
                  <a:lnTo>
                    <a:pt x="1053" y="1573"/>
                  </a:lnTo>
                  <a:lnTo>
                    <a:pt x="1060" y="1594"/>
                  </a:lnTo>
                  <a:lnTo>
                    <a:pt x="1068" y="1616"/>
                  </a:lnTo>
                  <a:lnTo>
                    <a:pt x="1077" y="1638"/>
                  </a:lnTo>
                  <a:lnTo>
                    <a:pt x="1086" y="1658"/>
                  </a:lnTo>
                  <a:lnTo>
                    <a:pt x="1096" y="1676"/>
                  </a:lnTo>
                  <a:lnTo>
                    <a:pt x="1105" y="1692"/>
                  </a:lnTo>
                  <a:lnTo>
                    <a:pt x="1115" y="1705"/>
                  </a:lnTo>
                  <a:lnTo>
                    <a:pt x="1117" y="1706"/>
                  </a:lnTo>
                  <a:lnTo>
                    <a:pt x="1134" y="1725"/>
                  </a:lnTo>
                  <a:lnTo>
                    <a:pt x="1148" y="1745"/>
                  </a:lnTo>
                  <a:lnTo>
                    <a:pt x="1160" y="1765"/>
                  </a:lnTo>
                  <a:lnTo>
                    <a:pt x="1170" y="1785"/>
                  </a:lnTo>
                  <a:lnTo>
                    <a:pt x="1178" y="1804"/>
                  </a:lnTo>
                  <a:lnTo>
                    <a:pt x="1184" y="1824"/>
                  </a:lnTo>
                  <a:lnTo>
                    <a:pt x="1190" y="1843"/>
                  </a:lnTo>
                  <a:lnTo>
                    <a:pt x="1194" y="1861"/>
                  </a:lnTo>
                  <a:lnTo>
                    <a:pt x="1198" y="1879"/>
                  </a:lnTo>
                  <a:lnTo>
                    <a:pt x="1202" y="1895"/>
                  </a:lnTo>
                  <a:lnTo>
                    <a:pt x="1207" y="1910"/>
                  </a:lnTo>
                  <a:lnTo>
                    <a:pt x="1210" y="1920"/>
                  </a:lnTo>
                  <a:lnTo>
                    <a:pt x="1218" y="1939"/>
                  </a:lnTo>
                  <a:lnTo>
                    <a:pt x="1225" y="1958"/>
                  </a:lnTo>
                  <a:lnTo>
                    <a:pt x="1233" y="1977"/>
                  </a:lnTo>
                  <a:lnTo>
                    <a:pt x="1240" y="1995"/>
                  </a:lnTo>
                  <a:lnTo>
                    <a:pt x="1246" y="2013"/>
                  </a:lnTo>
                  <a:lnTo>
                    <a:pt x="1251" y="2032"/>
                  </a:lnTo>
                  <a:lnTo>
                    <a:pt x="1255" y="2052"/>
                  </a:lnTo>
                  <a:lnTo>
                    <a:pt x="1256" y="2072"/>
                  </a:lnTo>
                  <a:lnTo>
                    <a:pt x="1257" y="2080"/>
                  </a:lnTo>
                  <a:lnTo>
                    <a:pt x="1258" y="2097"/>
                  </a:lnTo>
                  <a:lnTo>
                    <a:pt x="1261" y="2114"/>
                  </a:lnTo>
                  <a:lnTo>
                    <a:pt x="1267" y="2131"/>
                  </a:lnTo>
                  <a:lnTo>
                    <a:pt x="1275" y="2148"/>
                  </a:lnTo>
                  <a:lnTo>
                    <a:pt x="1285" y="2164"/>
                  </a:lnTo>
                  <a:lnTo>
                    <a:pt x="1298" y="2180"/>
                  </a:lnTo>
                  <a:lnTo>
                    <a:pt x="1312" y="2196"/>
                  </a:lnTo>
                  <a:lnTo>
                    <a:pt x="1328" y="2213"/>
                  </a:lnTo>
                  <a:lnTo>
                    <a:pt x="1346" y="2230"/>
                  </a:lnTo>
                  <a:lnTo>
                    <a:pt x="1363" y="2246"/>
                  </a:lnTo>
                  <a:lnTo>
                    <a:pt x="1383" y="2264"/>
                  </a:lnTo>
                  <a:lnTo>
                    <a:pt x="1402" y="2284"/>
                  </a:lnTo>
                  <a:lnTo>
                    <a:pt x="1421" y="2303"/>
                  </a:lnTo>
                  <a:lnTo>
                    <a:pt x="1439" y="2323"/>
                  </a:lnTo>
                  <a:lnTo>
                    <a:pt x="1455" y="2342"/>
                  </a:lnTo>
                  <a:lnTo>
                    <a:pt x="1470" y="2359"/>
                  </a:lnTo>
                  <a:lnTo>
                    <a:pt x="1483" y="2374"/>
                  </a:lnTo>
                  <a:lnTo>
                    <a:pt x="1493" y="2386"/>
                  </a:lnTo>
                  <a:lnTo>
                    <a:pt x="1500" y="2395"/>
                  </a:lnTo>
                  <a:lnTo>
                    <a:pt x="1503" y="2399"/>
                  </a:lnTo>
                  <a:lnTo>
                    <a:pt x="1503" y="2400"/>
                  </a:lnTo>
                  <a:lnTo>
                    <a:pt x="1512" y="2427"/>
                  </a:lnTo>
                  <a:lnTo>
                    <a:pt x="1519" y="2448"/>
                  </a:lnTo>
                  <a:lnTo>
                    <a:pt x="1525" y="2465"/>
                  </a:lnTo>
                  <a:lnTo>
                    <a:pt x="1530" y="2479"/>
                  </a:lnTo>
                  <a:lnTo>
                    <a:pt x="1536" y="2493"/>
                  </a:lnTo>
                  <a:lnTo>
                    <a:pt x="1542" y="2509"/>
                  </a:lnTo>
                  <a:lnTo>
                    <a:pt x="1549" y="2528"/>
                  </a:lnTo>
                  <a:lnTo>
                    <a:pt x="1557" y="2546"/>
                  </a:lnTo>
                  <a:lnTo>
                    <a:pt x="1563" y="2563"/>
                  </a:lnTo>
                  <a:lnTo>
                    <a:pt x="1569" y="2581"/>
                  </a:lnTo>
                  <a:lnTo>
                    <a:pt x="1575" y="2600"/>
                  </a:lnTo>
                  <a:lnTo>
                    <a:pt x="1581" y="2619"/>
                  </a:lnTo>
                  <a:lnTo>
                    <a:pt x="1586" y="2639"/>
                  </a:lnTo>
                  <a:lnTo>
                    <a:pt x="1590" y="2659"/>
                  </a:lnTo>
                  <a:lnTo>
                    <a:pt x="1594" y="2679"/>
                  </a:lnTo>
                  <a:lnTo>
                    <a:pt x="1597" y="2700"/>
                  </a:lnTo>
                  <a:lnTo>
                    <a:pt x="1600" y="2720"/>
                  </a:lnTo>
                  <a:lnTo>
                    <a:pt x="1602" y="2741"/>
                  </a:lnTo>
                  <a:lnTo>
                    <a:pt x="1603" y="2761"/>
                  </a:lnTo>
                  <a:lnTo>
                    <a:pt x="1603" y="2780"/>
                  </a:lnTo>
                  <a:lnTo>
                    <a:pt x="1604" y="2798"/>
                  </a:lnTo>
                  <a:lnTo>
                    <a:pt x="1605" y="2816"/>
                  </a:lnTo>
                  <a:lnTo>
                    <a:pt x="1606" y="2834"/>
                  </a:lnTo>
                  <a:lnTo>
                    <a:pt x="1609" y="2851"/>
                  </a:lnTo>
                  <a:lnTo>
                    <a:pt x="1612" y="2869"/>
                  </a:lnTo>
                  <a:lnTo>
                    <a:pt x="1615" y="2887"/>
                  </a:lnTo>
                  <a:lnTo>
                    <a:pt x="1620" y="2906"/>
                  </a:lnTo>
                  <a:lnTo>
                    <a:pt x="1625" y="2925"/>
                  </a:lnTo>
                  <a:lnTo>
                    <a:pt x="1630" y="2945"/>
                  </a:lnTo>
                  <a:lnTo>
                    <a:pt x="1636" y="2966"/>
                  </a:lnTo>
                  <a:lnTo>
                    <a:pt x="1642" y="2987"/>
                  </a:lnTo>
                  <a:lnTo>
                    <a:pt x="1649" y="3010"/>
                  </a:lnTo>
                  <a:lnTo>
                    <a:pt x="1657" y="3033"/>
                  </a:lnTo>
                  <a:lnTo>
                    <a:pt x="1662" y="3050"/>
                  </a:lnTo>
                  <a:lnTo>
                    <a:pt x="1667" y="3069"/>
                  </a:lnTo>
                  <a:lnTo>
                    <a:pt x="1673" y="3089"/>
                  </a:lnTo>
                  <a:lnTo>
                    <a:pt x="1678" y="3111"/>
                  </a:lnTo>
                  <a:lnTo>
                    <a:pt x="1684" y="3134"/>
                  </a:lnTo>
                  <a:lnTo>
                    <a:pt x="1690" y="3158"/>
                  </a:lnTo>
                  <a:lnTo>
                    <a:pt x="1696" y="3183"/>
                  </a:lnTo>
                  <a:lnTo>
                    <a:pt x="1702" y="3208"/>
                  </a:lnTo>
                  <a:lnTo>
                    <a:pt x="1708" y="3233"/>
                  </a:lnTo>
                  <a:lnTo>
                    <a:pt x="1714" y="3259"/>
                  </a:lnTo>
                  <a:lnTo>
                    <a:pt x="1720" y="3284"/>
                  </a:lnTo>
                  <a:lnTo>
                    <a:pt x="1725" y="3308"/>
                  </a:lnTo>
                  <a:lnTo>
                    <a:pt x="1730" y="3332"/>
                  </a:lnTo>
                  <a:lnTo>
                    <a:pt x="1735" y="3355"/>
                  </a:lnTo>
                  <a:lnTo>
                    <a:pt x="1740" y="3377"/>
                  </a:lnTo>
                  <a:lnTo>
                    <a:pt x="1744" y="3397"/>
                  </a:lnTo>
                  <a:lnTo>
                    <a:pt x="1748" y="3416"/>
                  </a:lnTo>
                  <a:lnTo>
                    <a:pt x="1751" y="3433"/>
                  </a:lnTo>
                  <a:lnTo>
                    <a:pt x="1754" y="3447"/>
                  </a:lnTo>
                  <a:lnTo>
                    <a:pt x="1757" y="3460"/>
                  </a:lnTo>
                  <a:lnTo>
                    <a:pt x="1760" y="3480"/>
                  </a:lnTo>
                  <a:lnTo>
                    <a:pt x="1764" y="3501"/>
                  </a:lnTo>
                  <a:lnTo>
                    <a:pt x="1768" y="3522"/>
                  </a:lnTo>
                  <a:lnTo>
                    <a:pt x="1771" y="3542"/>
                  </a:lnTo>
                  <a:lnTo>
                    <a:pt x="1774" y="3563"/>
                  </a:lnTo>
                  <a:lnTo>
                    <a:pt x="1778" y="3583"/>
                  </a:lnTo>
                  <a:lnTo>
                    <a:pt x="1781" y="3603"/>
                  </a:lnTo>
                  <a:lnTo>
                    <a:pt x="1783" y="3623"/>
                  </a:lnTo>
                  <a:lnTo>
                    <a:pt x="1786" y="3641"/>
                  </a:lnTo>
                  <a:lnTo>
                    <a:pt x="1788" y="3659"/>
                  </a:lnTo>
                  <a:lnTo>
                    <a:pt x="1790" y="3673"/>
                  </a:lnTo>
                  <a:lnTo>
                    <a:pt x="1793" y="3697"/>
                  </a:lnTo>
                  <a:lnTo>
                    <a:pt x="1796" y="3719"/>
                  </a:lnTo>
                  <a:lnTo>
                    <a:pt x="1799" y="3739"/>
                  </a:lnTo>
                  <a:lnTo>
                    <a:pt x="1801" y="3758"/>
                  </a:lnTo>
                  <a:lnTo>
                    <a:pt x="1802" y="3776"/>
                  </a:lnTo>
                  <a:lnTo>
                    <a:pt x="1801" y="3793"/>
                  </a:lnTo>
                  <a:lnTo>
                    <a:pt x="1798" y="3810"/>
                  </a:lnTo>
                  <a:lnTo>
                    <a:pt x="1797" y="3813"/>
                  </a:lnTo>
                  <a:lnTo>
                    <a:pt x="1791" y="3834"/>
                  </a:lnTo>
                  <a:lnTo>
                    <a:pt x="1790" y="3852"/>
                  </a:lnTo>
                  <a:lnTo>
                    <a:pt x="1791" y="3868"/>
                  </a:lnTo>
                  <a:lnTo>
                    <a:pt x="1792" y="3886"/>
                  </a:lnTo>
                  <a:lnTo>
                    <a:pt x="1790" y="3906"/>
                  </a:lnTo>
                  <a:lnTo>
                    <a:pt x="1785" y="3923"/>
                  </a:lnTo>
                  <a:lnTo>
                    <a:pt x="1777" y="3941"/>
                  </a:lnTo>
                  <a:lnTo>
                    <a:pt x="1767" y="3959"/>
                  </a:lnTo>
                  <a:lnTo>
                    <a:pt x="1754" y="3977"/>
                  </a:lnTo>
                  <a:lnTo>
                    <a:pt x="1741" y="3995"/>
                  </a:lnTo>
                  <a:lnTo>
                    <a:pt x="1726" y="4011"/>
                  </a:lnTo>
                  <a:lnTo>
                    <a:pt x="1712" y="4025"/>
                  </a:lnTo>
                  <a:lnTo>
                    <a:pt x="1703" y="4033"/>
                  </a:lnTo>
                  <a:lnTo>
                    <a:pt x="1685" y="4046"/>
                  </a:lnTo>
                  <a:lnTo>
                    <a:pt x="1666" y="4056"/>
                  </a:lnTo>
                  <a:lnTo>
                    <a:pt x="1647" y="4064"/>
                  </a:lnTo>
                  <a:lnTo>
                    <a:pt x="1628" y="4069"/>
                  </a:lnTo>
                  <a:lnTo>
                    <a:pt x="1609" y="4072"/>
                  </a:lnTo>
                  <a:lnTo>
                    <a:pt x="1597" y="4073"/>
                  </a:lnTo>
                  <a:lnTo>
                    <a:pt x="1582" y="4077"/>
                  </a:lnTo>
                  <a:lnTo>
                    <a:pt x="1566" y="4088"/>
                  </a:lnTo>
                  <a:lnTo>
                    <a:pt x="1550" y="4104"/>
                  </a:lnTo>
                  <a:lnTo>
                    <a:pt x="1534" y="4123"/>
                  </a:lnTo>
                  <a:lnTo>
                    <a:pt x="1519" y="4142"/>
                  </a:lnTo>
                  <a:lnTo>
                    <a:pt x="1507" y="4161"/>
                  </a:lnTo>
                  <a:lnTo>
                    <a:pt x="1498" y="4176"/>
                  </a:lnTo>
                  <a:lnTo>
                    <a:pt x="1497" y="4180"/>
                  </a:lnTo>
                  <a:lnTo>
                    <a:pt x="1495" y="4186"/>
                  </a:lnTo>
                  <a:lnTo>
                    <a:pt x="1497" y="4192"/>
                  </a:lnTo>
                  <a:lnTo>
                    <a:pt x="1503" y="4198"/>
                  </a:lnTo>
                  <a:lnTo>
                    <a:pt x="1513" y="4203"/>
                  </a:lnTo>
                  <a:lnTo>
                    <a:pt x="1526" y="4207"/>
                  </a:lnTo>
                  <a:lnTo>
                    <a:pt x="1542" y="4211"/>
                  </a:lnTo>
                  <a:lnTo>
                    <a:pt x="1561" y="4214"/>
                  </a:lnTo>
                  <a:lnTo>
                    <a:pt x="1584" y="4216"/>
                  </a:lnTo>
                  <a:lnTo>
                    <a:pt x="1609" y="4217"/>
                  </a:lnTo>
                  <a:lnTo>
                    <a:pt x="1637" y="4217"/>
                  </a:lnTo>
                  <a:lnTo>
                    <a:pt x="1668" y="4216"/>
                  </a:lnTo>
                  <a:lnTo>
                    <a:pt x="1702" y="4213"/>
                  </a:lnTo>
                  <a:lnTo>
                    <a:pt x="1703" y="4213"/>
                  </a:lnTo>
                  <a:lnTo>
                    <a:pt x="1738" y="4210"/>
                  </a:lnTo>
                  <a:lnTo>
                    <a:pt x="1769" y="4206"/>
                  </a:lnTo>
                  <a:lnTo>
                    <a:pt x="1795" y="4203"/>
                  </a:lnTo>
                  <a:lnTo>
                    <a:pt x="1817" y="4199"/>
                  </a:lnTo>
                  <a:lnTo>
                    <a:pt x="1836" y="4194"/>
                  </a:lnTo>
                  <a:lnTo>
                    <a:pt x="1852" y="4187"/>
                  </a:lnTo>
                  <a:lnTo>
                    <a:pt x="1865" y="4179"/>
                  </a:lnTo>
                  <a:lnTo>
                    <a:pt x="1877" y="4168"/>
                  </a:lnTo>
                  <a:lnTo>
                    <a:pt x="1886" y="4154"/>
                  </a:lnTo>
                  <a:lnTo>
                    <a:pt x="1894" y="4138"/>
                  </a:lnTo>
                  <a:lnTo>
                    <a:pt x="1902" y="4117"/>
                  </a:lnTo>
                  <a:lnTo>
                    <a:pt x="1903" y="4113"/>
                  </a:lnTo>
                  <a:lnTo>
                    <a:pt x="1911" y="4088"/>
                  </a:lnTo>
                  <a:lnTo>
                    <a:pt x="1917" y="4064"/>
                  </a:lnTo>
                  <a:lnTo>
                    <a:pt x="1923" y="4041"/>
                  </a:lnTo>
                  <a:lnTo>
                    <a:pt x="1929" y="4019"/>
                  </a:lnTo>
                  <a:lnTo>
                    <a:pt x="1934" y="3999"/>
                  </a:lnTo>
                  <a:lnTo>
                    <a:pt x="1939" y="3979"/>
                  </a:lnTo>
                  <a:lnTo>
                    <a:pt x="1943" y="3961"/>
                  </a:lnTo>
                  <a:lnTo>
                    <a:pt x="1947" y="3945"/>
                  </a:lnTo>
                  <a:lnTo>
                    <a:pt x="1951" y="3930"/>
                  </a:lnTo>
                  <a:lnTo>
                    <a:pt x="1955" y="3917"/>
                  </a:lnTo>
                  <a:lnTo>
                    <a:pt x="1957" y="3913"/>
                  </a:lnTo>
                  <a:lnTo>
                    <a:pt x="1964" y="3891"/>
                  </a:lnTo>
                  <a:lnTo>
                    <a:pt x="1971" y="3869"/>
                  </a:lnTo>
                  <a:lnTo>
                    <a:pt x="1979" y="3849"/>
                  </a:lnTo>
                  <a:lnTo>
                    <a:pt x="1986" y="3832"/>
                  </a:lnTo>
                  <a:lnTo>
                    <a:pt x="1994" y="3817"/>
                  </a:lnTo>
                  <a:lnTo>
                    <a:pt x="1997" y="3813"/>
                  </a:lnTo>
                  <a:lnTo>
                    <a:pt x="2003" y="3805"/>
                  </a:lnTo>
                  <a:lnTo>
                    <a:pt x="2012" y="3797"/>
                  </a:lnTo>
                  <a:lnTo>
                    <a:pt x="2021" y="3787"/>
                  </a:lnTo>
                  <a:lnTo>
                    <a:pt x="2030" y="3775"/>
                  </a:lnTo>
                  <a:lnTo>
                    <a:pt x="2038" y="3758"/>
                  </a:lnTo>
                  <a:lnTo>
                    <a:pt x="2044" y="3735"/>
                  </a:lnTo>
                  <a:lnTo>
                    <a:pt x="2046" y="3706"/>
                  </a:lnTo>
                  <a:lnTo>
                    <a:pt x="2043" y="3673"/>
                  </a:lnTo>
                  <a:lnTo>
                    <a:pt x="2040" y="3652"/>
                  </a:lnTo>
                  <a:lnTo>
                    <a:pt x="2037" y="3631"/>
                  </a:lnTo>
                  <a:lnTo>
                    <a:pt x="2034" y="3610"/>
                  </a:lnTo>
                  <a:lnTo>
                    <a:pt x="2030" y="3590"/>
                  </a:lnTo>
                  <a:lnTo>
                    <a:pt x="2027" y="3571"/>
                  </a:lnTo>
                  <a:lnTo>
                    <a:pt x="2023" y="3551"/>
                  </a:lnTo>
                  <a:lnTo>
                    <a:pt x="2019" y="3532"/>
                  </a:lnTo>
                  <a:lnTo>
                    <a:pt x="2015" y="3513"/>
                  </a:lnTo>
                  <a:lnTo>
                    <a:pt x="2012" y="3494"/>
                  </a:lnTo>
                  <a:lnTo>
                    <a:pt x="2008" y="3474"/>
                  </a:lnTo>
                  <a:lnTo>
                    <a:pt x="2005" y="3455"/>
                  </a:lnTo>
                  <a:lnTo>
                    <a:pt x="2002" y="3436"/>
                  </a:lnTo>
                  <a:lnTo>
                    <a:pt x="2000" y="3416"/>
                  </a:lnTo>
                  <a:lnTo>
                    <a:pt x="1998" y="3397"/>
                  </a:lnTo>
                  <a:lnTo>
                    <a:pt x="1997" y="3380"/>
                  </a:lnTo>
                  <a:lnTo>
                    <a:pt x="1996" y="3363"/>
                  </a:lnTo>
                  <a:lnTo>
                    <a:pt x="1994" y="3344"/>
                  </a:lnTo>
                  <a:lnTo>
                    <a:pt x="1993" y="3323"/>
                  </a:lnTo>
                  <a:lnTo>
                    <a:pt x="1992" y="3300"/>
                  </a:lnTo>
                  <a:lnTo>
                    <a:pt x="1991" y="3275"/>
                  </a:lnTo>
                  <a:lnTo>
                    <a:pt x="1989" y="3249"/>
                  </a:lnTo>
                  <a:lnTo>
                    <a:pt x="1988" y="3221"/>
                  </a:lnTo>
                  <a:lnTo>
                    <a:pt x="1987" y="3194"/>
                  </a:lnTo>
                  <a:lnTo>
                    <a:pt x="1985" y="3165"/>
                  </a:lnTo>
                  <a:lnTo>
                    <a:pt x="1984" y="3137"/>
                  </a:lnTo>
                  <a:lnTo>
                    <a:pt x="1983" y="3109"/>
                  </a:lnTo>
                  <a:lnTo>
                    <a:pt x="1982" y="3081"/>
                  </a:lnTo>
                  <a:lnTo>
                    <a:pt x="1981" y="3055"/>
                  </a:lnTo>
                  <a:lnTo>
                    <a:pt x="1980" y="3029"/>
                  </a:lnTo>
                  <a:lnTo>
                    <a:pt x="1979" y="3005"/>
                  </a:lnTo>
                  <a:lnTo>
                    <a:pt x="1978" y="2983"/>
                  </a:lnTo>
                  <a:lnTo>
                    <a:pt x="1977" y="2963"/>
                  </a:lnTo>
                  <a:lnTo>
                    <a:pt x="1977" y="2946"/>
                  </a:lnTo>
                  <a:lnTo>
                    <a:pt x="1977" y="2931"/>
                  </a:lnTo>
                  <a:lnTo>
                    <a:pt x="1977" y="2920"/>
                  </a:lnTo>
                  <a:lnTo>
                    <a:pt x="1979" y="2891"/>
                  </a:lnTo>
                  <a:lnTo>
                    <a:pt x="1985" y="2869"/>
                  </a:lnTo>
                  <a:lnTo>
                    <a:pt x="1994" y="2853"/>
                  </a:lnTo>
                  <a:lnTo>
                    <a:pt x="2003" y="2839"/>
                  </a:lnTo>
                  <a:lnTo>
                    <a:pt x="2011" y="2824"/>
                  </a:lnTo>
                  <a:lnTo>
                    <a:pt x="2017" y="2806"/>
                  </a:lnTo>
                  <a:lnTo>
                    <a:pt x="2019" y="2789"/>
                  </a:lnTo>
                  <a:lnTo>
                    <a:pt x="2020" y="2767"/>
                  </a:lnTo>
                  <a:lnTo>
                    <a:pt x="2021" y="2742"/>
                  </a:lnTo>
                  <a:lnTo>
                    <a:pt x="2022" y="2715"/>
                  </a:lnTo>
                  <a:lnTo>
                    <a:pt x="2023" y="2688"/>
                  </a:lnTo>
                  <a:lnTo>
                    <a:pt x="2023" y="2664"/>
                  </a:lnTo>
                  <a:lnTo>
                    <a:pt x="2023" y="2631"/>
                  </a:lnTo>
                  <a:lnTo>
                    <a:pt x="2023" y="2626"/>
                  </a:lnTo>
                  <a:lnTo>
                    <a:pt x="2050" y="2628"/>
                  </a:lnTo>
                  <a:lnTo>
                    <a:pt x="2074" y="2630"/>
                  </a:lnTo>
                  <a:lnTo>
                    <a:pt x="2096" y="2631"/>
                  </a:lnTo>
                  <a:lnTo>
                    <a:pt x="2116" y="2632"/>
                  </a:lnTo>
                  <a:lnTo>
                    <a:pt x="2134" y="2632"/>
                  </a:lnTo>
                  <a:lnTo>
                    <a:pt x="2151" y="2632"/>
                  </a:lnTo>
                  <a:lnTo>
                    <a:pt x="2167" y="2632"/>
                  </a:lnTo>
                  <a:lnTo>
                    <a:pt x="2182" y="2631"/>
                  </a:lnTo>
                  <a:lnTo>
                    <a:pt x="2197" y="2629"/>
                  </a:lnTo>
                  <a:lnTo>
                    <a:pt x="2212" y="2626"/>
                  </a:lnTo>
                  <a:lnTo>
                    <a:pt x="2226" y="2623"/>
                  </a:lnTo>
                  <a:lnTo>
                    <a:pt x="2241" y="2618"/>
                  </a:lnTo>
                  <a:lnTo>
                    <a:pt x="2257" y="2613"/>
                  </a:lnTo>
                  <a:lnTo>
                    <a:pt x="2273" y="2607"/>
                  </a:lnTo>
                  <a:lnTo>
                    <a:pt x="2291" y="2600"/>
                  </a:lnTo>
                  <a:lnTo>
                    <a:pt x="2311" y="2592"/>
                  </a:lnTo>
                  <a:lnTo>
                    <a:pt x="2332" y="2582"/>
                  </a:lnTo>
                  <a:lnTo>
                    <a:pt x="2356" y="2571"/>
                  </a:lnTo>
                  <a:lnTo>
                    <a:pt x="2381" y="2559"/>
                  </a:lnTo>
                  <a:lnTo>
                    <a:pt x="2410" y="2546"/>
                  </a:lnTo>
                  <a:lnTo>
                    <a:pt x="2440" y="2533"/>
                  </a:lnTo>
                  <a:lnTo>
                    <a:pt x="2472" y="2520"/>
                  </a:lnTo>
                  <a:lnTo>
                    <a:pt x="2505" y="2507"/>
                  </a:lnTo>
                  <a:lnTo>
                    <a:pt x="2538" y="2496"/>
                  </a:lnTo>
                  <a:lnTo>
                    <a:pt x="2572" y="2485"/>
                  </a:lnTo>
                  <a:lnTo>
                    <a:pt x="2608" y="2474"/>
                  </a:lnTo>
                  <a:lnTo>
                    <a:pt x="2643" y="2464"/>
                  </a:lnTo>
                  <a:lnTo>
                    <a:pt x="2680" y="2455"/>
                  </a:lnTo>
                  <a:lnTo>
                    <a:pt x="2717" y="2446"/>
                  </a:lnTo>
                  <a:lnTo>
                    <a:pt x="2755" y="2438"/>
                  </a:lnTo>
                  <a:lnTo>
                    <a:pt x="2793" y="2430"/>
                  </a:lnTo>
                  <a:lnTo>
                    <a:pt x="2832" y="2423"/>
                  </a:lnTo>
                  <a:lnTo>
                    <a:pt x="2871" y="2416"/>
                  </a:lnTo>
                  <a:lnTo>
                    <a:pt x="2910" y="2410"/>
                  </a:lnTo>
                  <a:lnTo>
                    <a:pt x="2950" y="2404"/>
                  </a:lnTo>
                  <a:lnTo>
                    <a:pt x="2990" y="2398"/>
                  </a:lnTo>
                  <a:lnTo>
                    <a:pt x="3030" y="2393"/>
                  </a:lnTo>
                  <a:lnTo>
                    <a:pt x="3070" y="2388"/>
                  </a:lnTo>
                  <a:lnTo>
                    <a:pt x="3110" y="2384"/>
                  </a:lnTo>
                  <a:lnTo>
                    <a:pt x="3150" y="2380"/>
                  </a:lnTo>
                  <a:lnTo>
                    <a:pt x="3189" y="2376"/>
                  </a:lnTo>
                  <a:lnTo>
                    <a:pt x="3227" y="2372"/>
                  </a:lnTo>
                  <a:lnTo>
                    <a:pt x="3264" y="2370"/>
                  </a:lnTo>
                  <a:lnTo>
                    <a:pt x="3299" y="2367"/>
                  </a:lnTo>
                  <a:lnTo>
                    <a:pt x="3333" y="2365"/>
                  </a:lnTo>
                  <a:lnTo>
                    <a:pt x="3366" y="2364"/>
                  </a:lnTo>
                  <a:lnTo>
                    <a:pt x="3397" y="2362"/>
                  </a:lnTo>
                  <a:lnTo>
                    <a:pt x="3427" y="2361"/>
                  </a:lnTo>
                  <a:lnTo>
                    <a:pt x="3455" y="2361"/>
                  </a:lnTo>
                  <a:lnTo>
                    <a:pt x="3482" y="2360"/>
                  </a:lnTo>
                  <a:lnTo>
                    <a:pt x="3532" y="2360"/>
                  </a:lnTo>
                  <a:lnTo>
                    <a:pt x="3555" y="2361"/>
                  </a:lnTo>
                  <a:lnTo>
                    <a:pt x="3576" y="2361"/>
                  </a:lnTo>
                  <a:lnTo>
                    <a:pt x="3595" y="2362"/>
                  </a:lnTo>
                  <a:lnTo>
                    <a:pt x="3613" y="2362"/>
                  </a:lnTo>
                  <a:lnTo>
                    <a:pt x="3630" y="2363"/>
                  </a:lnTo>
                  <a:lnTo>
                    <a:pt x="3645" y="2364"/>
                  </a:lnTo>
                  <a:lnTo>
                    <a:pt x="3658" y="2365"/>
                  </a:lnTo>
                  <a:lnTo>
                    <a:pt x="3670" y="2366"/>
                  </a:lnTo>
                  <a:lnTo>
                    <a:pt x="3693" y="2368"/>
                  </a:lnTo>
                  <a:lnTo>
                    <a:pt x="3719" y="2371"/>
                  </a:lnTo>
                  <a:lnTo>
                    <a:pt x="3745" y="2373"/>
                  </a:lnTo>
                  <a:lnTo>
                    <a:pt x="3771" y="2376"/>
                  </a:lnTo>
                  <a:lnTo>
                    <a:pt x="3797" y="2379"/>
                  </a:lnTo>
                  <a:lnTo>
                    <a:pt x="3820" y="2381"/>
                  </a:lnTo>
                  <a:lnTo>
                    <a:pt x="3840" y="2383"/>
                  </a:lnTo>
                  <a:lnTo>
                    <a:pt x="3856" y="2385"/>
                  </a:lnTo>
                  <a:lnTo>
                    <a:pt x="3866" y="2386"/>
                  </a:lnTo>
                  <a:lnTo>
                    <a:pt x="3870" y="2386"/>
                  </a:lnTo>
                  <a:lnTo>
                    <a:pt x="3900" y="2413"/>
                  </a:lnTo>
                  <a:lnTo>
                    <a:pt x="3925" y="2434"/>
                  </a:lnTo>
                  <a:lnTo>
                    <a:pt x="3944" y="2451"/>
                  </a:lnTo>
                  <a:lnTo>
                    <a:pt x="3959" y="2464"/>
                  </a:lnTo>
                  <a:lnTo>
                    <a:pt x="3970" y="2475"/>
                  </a:lnTo>
                  <a:lnTo>
                    <a:pt x="3980" y="2484"/>
                  </a:lnTo>
                  <a:lnTo>
                    <a:pt x="3988" y="2491"/>
                  </a:lnTo>
                  <a:lnTo>
                    <a:pt x="3996" y="2499"/>
                  </a:lnTo>
                  <a:lnTo>
                    <a:pt x="4005" y="2508"/>
                  </a:lnTo>
                  <a:lnTo>
                    <a:pt x="4010" y="2513"/>
                  </a:lnTo>
                  <a:lnTo>
                    <a:pt x="4016" y="2520"/>
                  </a:lnTo>
                  <a:lnTo>
                    <a:pt x="4023" y="2529"/>
                  </a:lnTo>
                  <a:lnTo>
                    <a:pt x="4031" y="2540"/>
                  </a:lnTo>
                  <a:lnTo>
                    <a:pt x="4039" y="2553"/>
                  </a:lnTo>
                  <a:lnTo>
                    <a:pt x="4048" y="2567"/>
                  </a:lnTo>
                  <a:lnTo>
                    <a:pt x="4058" y="2583"/>
                  </a:lnTo>
                  <a:lnTo>
                    <a:pt x="4069" y="2601"/>
                  </a:lnTo>
                  <a:lnTo>
                    <a:pt x="4080" y="2619"/>
                  </a:lnTo>
                  <a:lnTo>
                    <a:pt x="4092" y="2637"/>
                  </a:lnTo>
                  <a:lnTo>
                    <a:pt x="4105" y="2657"/>
                  </a:lnTo>
                  <a:lnTo>
                    <a:pt x="4118" y="2676"/>
                  </a:lnTo>
                  <a:lnTo>
                    <a:pt x="4132" y="2696"/>
                  </a:lnTo>
                  <a:lnTo>
                    <a:pt x="4146" y="2715"/>
                  </a:lnTo>
                  <a:lnTo>
                    <a:pt x="4161" y="2734"/>
                  </a:lnTo>
                  <a:lnTo>
                    <a:pt x="4177" y="2752"/>
                  </a:lnTo>
                  <a:lnTo>
                    <a:pt x="4193" y="2770"/>
                  </a:lnTo>
                  <a:lnTo>
                    <a:pt x="4209" y="2786"/>
                  </a:lnTo>
                  <a:lnTo>
                    <a:pt x="4223" y="2800"/>
                  </a:lnTo>
                  <a:lnTo>
                    <a:pt x="4239" y="2814"/>
                  </a:lnTo>
                  <a:lnTo>
                    <a:pt x="4256" y="2829"/>
                  </a:lnTo>
                  <a:lnTo>
                    <a:pt x="4273" y="2847"/>
                  </a:lnTo>
                  <a:lnTo>
                    <a:pt x="4292" y="2867"/>
                  </a:lnTo>
                  <a:lnTo>
                    <a:pt x="4312" y="2887"/>
                  </a:lnTo>
                  <a:lnTo>
                    <a:pt x="4332" y="2909"/>
                  </a:lnTo>
                  <a:lnTo>
                    <a:pt x="4353" y="2933"/>
                  </a:lnTo>
                  <a:lnTo>
                    <a:pt x="4375" y="2957"/>
                  </a:lnTo>
                  <a:lnTo>
                    <a:pt x="4397" y="2982"/>
                  </a:lnTo>
                  <a:lnTo>
                    <a:pt x="4420" y="3007"/>
                  </a:lnTo>
                  <a:lnTo>
                    <a:pt x="4443" y="3033"/>
                  </a:lnTo>
                  <a:lnTo>
                    <a:pt x="4467" y="3059"/>
                  </a:lnTo>
                  <a:lnTo>
                    <a:pt x="4490" y="3086"/>
                  </a:lnTo>
                  <a:lnTo>
                    <a:pt x="4514" y="3112"/>
                  </a:lnTo>
                  <a:lnTo>
                    <a:pt x="4538" y="3138"/>
                  </a:lnTo>
                  <a:lnTo>
                    <a:pt x="4562" y="3164"/>
                  </a:lnTo>
                  <a:lnTo>
                    <a:pt x="4586" y="3189"/>
                  </a:lnTo>
                  <a:lnTo>
                    <a:pt x="4610" y="3213"/>
                  </a:lnTo>
                  <a:lnTo>
                    <a:pt x="4633" y="3237"/>
                  </a:lnTo>
                  <a:lnTo>
                    <a:pt x="4657" y="3260"/>
                  </a:lnTo>
                  <a:lnTo>
                    <a:pt x="4685" y="3287"/>
                  </a:lnTo>
                  <a:lnTo>
                    <a:pt x="4710" y="3312"/>
                  </a:lnTo>
                  <a:lnTo>
                    <a:pt x="4731" y="3334"/>
                  </a:lnTo>
                  <a:lnTo>
                    <a:pt x="4749" y="3354"/>
                  </a:lnTo>
                  <a:lnTo>
                    <a:pt x="4765" y="3372"/>
                  </a:lnTo>
                  <a:lnTo>
                    <a:pt x="4778" y="3389"/>
                  </a:lnTo>
                  <a:lnTo>
                    <a:pt x="4789" y="3404"/>
                  </a:lnTo>
                  <a:lnTo>
                    <a:pt x="4798" y="3417"/>
                  </a:lnTo>
                  <a:lnTo>
                    <a:pt x="4806" y="3430"/>
                  </a:lnTo>
                  <a:lnTo>
                    <a:pt x="4813" y="3442"/>
                  </a:lnTo>
                  <a:lnTo>
                    <a:pt x="4819" y="3453"/>
                  </a:lnTo>
                  <a:lnTo>
                    <a:pt x="4825" y="3464"/>
                  </a:lnTo>
                  <a:lnTo>
                    <a:pt x="4830" y="3475"/>
                  </a:lnTo>
                  <a:lnTo>
                    <a:pt x="4836" y="3486"/>
                  </a:lnTo>
                  <a:lnTo>
                    <a:pt x="4842" y="3497"/>
                  </a:lnTo>
                  <a:lnTo>
                    <a:pt x="4843" y="3500"/>
                  </a:lnTo>
                  <a:lnTo>
                    <a:pt x="4850" y="3512"/>
                  </a:lnTo>
                  <a:lnTo>
                    <a:pt x="4856" y="3525"/>
                  </a:lnTo>
                  <a:lnTo>
                    <a:pt x="4863" y="3540"/>
                  </a:lnTo>
                  <a:lnTo>
                    <a:pt x="4870" y="3555"/>
                  </a:lnTo>
                  <a:lnTo>
                    <a:pt x="4877" y="3572"/>
                  </a:lnTo>
                  <a:lnTo>
                    <a:pt x="4884" y="3589"/>
                  </a:lnTo>
                  <a:lnTo>
                    <a:pt x="4890" y="3608"/>
                  </a:lnTo>
                  <a:lnTo>
                    <a:pt x="4897" y="3627"/>
                  </a:lnTo>
                  <a:lnTo>
                    <a:pt x="4903" y="3647"/>
                  </a:lnTo>
                  <a:lnTo>
                    <a:pt x="4909" y="3668"/>
                  </a:lnTo>
                  <a:lnTo>
                    <a:pt x="4915" y="3690"/>
                  </a:lnTo>
                  <a:lnTo>
                    <a:pt x="4921" y="3712"/>
                  </a:lnTo>
                  <a:lnTo>
                    <a:pt x="4926" y="3735"/>
                  </a:lnTo>
                  <a:lnTo>
                    <a:pt x="4931" y="3759"/>
                  </a:lnTo>
                  <a:lnTo>
                    <a:pt x="4935" y="3783"/>
                  </a:lnTo>
                  <a:lnTo>
                    <a:pt x="4937" y="3793"/>
                  </a:lnTo>
                  <a:lnTo>
                    <a:pt x="4941" y="3821"/>
                  </a:lnTo>
                  <a:lnTo>
                    <a:pt x="4946" y="3848"/>
                  </a:lnTo>
                  <a:lnTo>
                    <a:pt x="4951" y="3875"/>
                  </a:lnTo>
                  <a:lnTo>
                    <a:pt x="4956" y="3900"/>
                  </a:lnTo>
                  <a:lnTo>
                    <a:pt x="4960" y="3925"/>
                  </a:lnTo>
                  <a:lnTo>
                    <a:pt x="4964" y="3947"/>
                  </a:lnTo>
                  <a:lnTo>
                    <a:pt x="4967" y="3968"/>
                  </a:lnTo>
                  <a:lnTo>
                    <a:pt x="4969" y="3988"/>
                  </a:lnTo>
                  <a:lnTo>
                    <a:pt x="4970" y="4004"/>
                  </a:lnTo>
                  <a:lnTo>
                    <a:pt x="4969" y="4019"/>
                  </a:lnTo>
                  <a:lnTo>
                    <a:pt x="4966" y="4030"/>
                  </a:lnTo>
                  <a:lnTo>
                    <a:pt x="4961" y="4039"/>
                  </a:lnTo>
                  <a:lnTo>
                    <a:pt x="4955" y="4045"/>
                  </a:lnTo>
                  <a:lnTo>
                    <a:pt x="4950" y="4046"/>
                  </a:lnTo>
                  <a:lnTo>
                    <a:pt x="4917" y="4053"/>
                  </a:lnTo>
                  <a:lnTo>
                    <a:pt x="4894" y="4060"/>
                  </a:lnTo>
                  <a:lnTo>
                    <a:pt x="4877" y="4067"/>
                  </a:lnTo>
                  <a:lnTo>
                    <a:pt x="4866" y="4075"/>
                  </a:lnTo>
                  <a:lnTo>
                    <a:pt x="4859" y="4084"/>
                  </a:lnTo>
                  <a:lnTo>
                    <a:pt x="4855" y="4095"/>
                  </a:lnTo>
                  <a:lnTo>
                    <a:pt x="4851" y="4108"/>
                  </a:lnTo>
                  <a:lnTo>
                    <a:pt x="4846" y="4124"/>
                  </a:lnTo>
                  <a:lnTo>
                    <a:pt x="4843" y="4133"/>
                  </a:lnTo>
                  <a:lnTo>
                    <a:pt x="4839" y="4147"/>
                  </a:lnTo>
                  <a:lnTo>
                    <a:pt x="4836" y="41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09" name="Freeform 84"/>
            <p:cNvSpPr>
              <a:spLocks/>
            </p:cNvSpPr>
            <p:nvPr/>
          </p:nvSpPr>
          <p:spPr bwMode="auto">
            <a:xfrm>
              <a:off x="7591" y="-65"/>
              <a:ext cx="3135" cy="2136"/>
            </a:xfrm>
            <a:custGeom>
              <a:avLst/>
              <a:gdLst>
                <a:gd name="T0" fmla="*/ 58 w 3135"/>
                <a:gd name="T1" fmla="*/ 1238 h 2136"/>
                <a:gd name="T2" fmla="*/ 6 w 3135"/>
                <a:gd name="T3" fmla="*/ 1417 h 2136"/>
                <a:gd name="T4" fmla="*/ 15 w 3135"/>
                <a:gd name="T5" fmla="*/ 1574 h 2136"/>
                <a:gd name="T6" fmla="*/ 65 w 3135"/>
                <a:gd name="T7" fmla="*/ 1725 h 2136"/>
                <a:gd name="T8" fmla="*/ 131 w 3135"/>
                <a:gd name="T9" fmla="*/ 1894 h 2136"/>
                <a:gd name="T10" fmla="*/ 267 w 3135"/>
                <a:gd name="T11" fmla="*/ 2001 h 2136"/>
                <a:gd name="T12" fmla="*/ 277 w 3135"/>
                <a:gd name="T13" fmla="*/ 2124 h 2136"/>
                <a:gd name="T14" fmla="*/ 454 w 3135"/>
                <a:gd name="T15" fmla="*/ 2074 h 2136"/>
                <a:gd name="T16" fmla="*/ 555 w 3135"/>
                <a:gd name="T17" fmla="*/ 2001 h 2136"/>
                <a:gd name="T18" fmla="*/ 737 w 3135"/>
                <a:gd name="T19" fmla="*/ 1894 h 2136"/>
                <a:gd name="T20" fmla="*/ 876 w 3135"/>
                <a:gd name="T21" fmla="*/ 1818 h 2136"/>
                <a:gd name="T22" fmla="*/ 1235 w 3135"/>
                <a:gd name="T23" fmla="*/ 1666 h 2136"/>
                <a:gd name="T24" fmla="*/ 1527 w 3135"/>
                <a:gd name="T25" fmla="*/ 1635 h 2136"/>
                <a:gd name="T26" fmla="*/ 1556 w 3135"/>
                <a:gd name="T27" fmla="*/ 1750 h 2136"/>
                <a:gd name="T28" fmla="*/ 1483 w 3135"/>
                <a:gd name="T29" fmla="*/ 1832 h 2136"/>
                <a:gd name="T30" fmla="*/ 1602 w 3135"/>
                <a:gd name="T31" fmla="*/ 1823 h 2136"/>
                <a:gd name="T32" fmla="*/ 1767 w 3135"/>
                <a:gd name="T33" fmla="*/ 1835 h 2136"/>
                <a:gd name="T34" fmla="*/ 1936 w 3135"/>
                <a:gd name="T35" fmla="*/ 1832 h 2136"/>
                <a:gd name="T36" fmla="*/ 2100 w 3135"/>
                <a:gd name="T37" fmla="*/ 1882 h 2136"/>
                <a:gd name="T38" fmla="*/ 2225 w 3135"/>
                <a:gd name="T39" fmla="*/ 1972 h 2136"/>
                <a:gd name="T40" fmla="*/ 2320 w 3135"/>
                <a:gd name="T41" fmla="*/ 1894 h 2136"/>
                <a:gd name="T42" fmla="*/ 2358 w 3135"/>
                <a:gd name="T43" fmla="*/ 1752 h 2136"/>
                <a:gd name="T44" fmla="*/ 2396 w 3135"/>
                <a:gd name="T45" fmla="*/ 1713 h 2136"/>
                <a:gd name="T46" fmla="*/ 2427 w 3135"/>
                <a:gd name="T47" fmla="*/ 1887 h 2136"/>
                <a:gd name="T48" fmla="*/ 2562 w 3135"/>
                <a:gd name="T49" fmla="*/ 1981 h 2136"/>
                <a:gd name="T50" fmla="*/ 2734 w 3135"/>
                <a:gd name="T51" fmla="*/ 2025 h 2136"/>
                <a:gd name="T52" fmla="*/ 2928 w 3135"/>
                <a:gd name="T53" fmla="*/ 2063 h 2136"/>
                <a:gd name="T54" fmla="*/ 2922 w 3135"/>
                <a:gd name="T55" fmla="*/ 1953 h 2136"/>
                <a:gd name="T56" fmla="*/ 2880 w 3135"/>
                <a:gd name="T57" fmla="*/ 1722 h 2136"/>
                <a:gd name="T58" fmla="*/ 2823 w 3135"/>
                <a:gd name="T59" fmla="*/ 1512 h 2136"/>
                <a:gd name="T60" fmla="*/ 2724 w 3135"/>
                <a:gd name="T61" fmla="*/ 1384 h 2136"/>
                <a:gd name="T62" fmla="*/ 2683 w 3135"/>
                <a:gd name="T63" fmla="*/ 1241 h 2136"/>
                <a:gd name="T64" fmla="*/ 2773 w 3135"/>
                <a:gd name="T65" fmla="*/ 1091 h 2136"/>
                <a:gd name="T66" fmla="*/ 2981 w 3135"/>
                <a:gd name="T67" fmla="*/ 802 h 2136"/>
                <a:gd name="T68" fmla="*/ 3106 w 3135"/>
                <a:gd name="T69" fmla="*/ 566 h 2136"/>
                <a:gd name="T70" fmla="*/ 3135 w 3135"/>
                <a:gd name="T71" fmla="*/ 377 h 2136"/>
                <a:gd name="T72" fmla="*/ 3095 w 3135"/>
                <a:gd name="T73" fmla="*/ 173 h 2136"/>
                <a:gd name="T74" fmla="*/ 2978 w 3135"/>
                <a:gd name="T75" fmla="*/ 78 h 2136"/>
                <a:gd name="T76" fmla="*/ 2866 w 3135"/>
                <a:gd name="T77" fmla="*/ 7 h 2136"/>
                <a:gd name="T78" fmla="*/ 2805 w 3135"/>
                <a:gd name="T79" fmla="*/ 18 h 2136"/>
                <a:gd name="T80" fmla="*/ 2718 w 3135"/>
                <a:gd name="T81" fmla="*/ 78 h 2136"/>
                <a:gd name="T82" fmla="*/ 2826 w 3135"/>
                <a:gd name="T83" fmla="*/ 242 h 2136"/>
                <a:gd name="T84" fmla="*/ 2849 w 3135"/>
                <a:gd name="T85" fmla="*/ 409 h 2136"/>
                <a:gd name="T86" fmla="*/ 2823 w 3135"/>
                <a:gd name="T87" fmla="*/ 612 h 2136"/>
                <a:gd name="T88" fmla="*/ 2722 w 3135"/>
                <a:gd name="T89" fmla="*/ 783 h 2136"/>
                <a:gd name="T90" fmla="*/ 2569 w 3135"/>
                <a:gd name="T91" fmla="*/ 961 h 2136"/>
                <a:gd name="T92" fmla="*/ 2406 w 3135"/>
                <a:gd name="T93" fmla="*/ 1047 h 2136"/>
                <a:gd name="T94" fmla="*/ 2271 w 3135"/>
                <a:gd name="T95" fmla="*/ 1030 h 2136"/>
                <a:gd name="T96" fmla="*/ 2050 w 3135"/>
                <a:gd name="T97" fmla="*/ 974 h 2136"/>
                <a:gd name="T98" fmla="*/ 1830 w 3135"/>
                <a:gd name="T99" fmla="*/ 920 h 2136"/>
                <a:gd name="T100" fmla="*/ 1570 w 3135"/>
                <a:gd name="T101" fmla="*/ 878 h 2136"/>
                <a:gd name="T102" fmla="*/ 1351 w 3135"/>
                <a:gd name="T103" fmla="*/ 865 h 2136"/>
                <a:gd name="T104" fmla="*/ 1162 w 3135"/>
                <a:gd name="T105" fmla="*/ 854 h 2136"/>
                <a:gd name="T106" fmla="*/ 1023 w 3135"/>
                <a:gd name="T107" fmla="*/ 869 h 2136"/>
                <a:gd name="T108" fmla="*/ 841 w 3135"/>
                <a:gd name="T109" fmla="*/ 894 h 2136"/>
                <a:gd name="T110" fmla="*/ 675 w 3135"/>
                <a:gd name="T111" fmla="*/ 816 h 2136"/>
                <a:gd name="T112" fmla="*/ 527 w 3135"/>
                <a:gd name="T113" fmla="*/ 765 h 2136"/>
                <a:gd name="T114" fmla="*/ 335 w 3135"/>
                <a:gd name="T115" fmla="*/ 732 h 2136"/>
                <a:gd name="T116" fmla="*/ 261 w 3135"/>
                <a:gd name="T117" fmla="*/ 799 h 2136"/>
                <a:gd name="T118" fmla="*/ 127 w 3135"/>
                <a:gd name="T119" fmla="*/ 964 h 2136"/>
                <a:gd name="T120" fmla="*/ 72 w 3135"/>
                <a:gd name="T121" fmla="*/ 1091 h 21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135"/>
                <a:gd name="T184" fmla="*/ 0 h 2136"/>
                <a:gd name="T185" fmla="*/ 3135 w 3135"/>
                <a:gd name="T186" fmla="*/ 2136 h 21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135" h="2136">
                  <a:moveTo>
                    <a:pt x="72" y="1091"/>
                  </a:moveTo>
                  <a:lnTo>
                    <a:pt x="74" y="1108"/>
                  </a:lnTo>
                  <a:lnTo>
                    <a:pt x="75" y="1123"/>
                  </a:lnTo>
                  <a:lnTo>
                    <a:pt x="77" y="1139"/>
                  </a:lnTo>
                  <a:lnTo>
                    <a:pt x="77" y="1155"/>
                  </a:lnTo>
                  <a:lnTo>
                    <a:pt x="76" y="1173"/>
                  </a:lnTo>
                  <a:lnTo>
                    <a:pt x="72" y="1193"/>
                  </a:lnTo>
                  <a:lnTo>
                    <a:pt x="66" y="1217"/>
                  </a:lnTo>
                  <a:lnTo>
                    <a:pt x="58" y="1238"/>
                  </a:lnTo>
                  <a:lnTo>
                    <a:pt x="52" y="1256"/>
                  </a:lnTo>
                  <a:lnTo>
                    <a:pt x="45" y="1274"/>
                  </a:lnTo>
                  <a:lnTo>
                    <a:pt x="38" y="1293"/>
                  </a:lnTo>
                  <a:lnTo>
                    <a:pt x="32" y="1313"/>
                  </a:lnTo>
                  <a:lnTo>
                    <a:pt x="26" y="1334"/>
                  </a:lnTo>
                  <a:lnTo>
                    <a:pt x="20" y="1355"/>
                  </a:lnTo>
                  <a:lnTo>
                    <a:pt x="15" y="1375"/>
                  </a:lnTo>
                  <a:lnTo>
                    <a:pt x="10" y="1396"/>
                  </a:lnTo>
                  <a:lnTo>
                    <a:pt x="6" y="1417"/>
                  </a:lnTo>
                  <a:lnTo>
                    <a:pt x="3" y="1437"/>
                  </a:lnTo>
                  <a:lnTo>
                    <a:pt x="1" y="1457"/>
                  </a:lnTo>
                  <a:lnTo>
                    <a:pt x="0" y="1475"/>
                  </a:lnTo>
                  <a:lnTo>
                    <a:pt x="0" y="1493"/>
                  </a:lnTo>
                  <a:lnTo>
                    <a:pt x="1" y="1510"/>
                  </a:lnTo>
                  <a:lnTo>
                    <a:pt x="3" y="1526"/>
                  </a:lnTo>
                  <a:lnTo>
                    <a:pt x="5" y="1532"/>
                  </a:lnTo>
                  <a:lnTo>
                    <a:pt x="10" y="1553"/>
                  </a:lnTo>
                  <a:lnTo>
                    <a:pt x="15" y="1574"/>
                  </a:lnTo>
                  <a:lnTo>
                    <a:pt x="20" y="1595"/>
                  </a:lnTo>
                  <a:lnTo>
                    <a:pt x="25" y="1615"/>
                  </a:lnTo>
                  <a:lnTo>
                    <a:pt x="29" y="1635"/>
                  </a:lnTo>
                  <a:lnTo>
                    <a:pt x="35" y="1654"/>
                  </a:lnTo>
                  <a:lnTo>
                    <a:pt x="40" y="1672"/>
                  </a:lnTo>
                  <a:lnTo>
                    <a:pt x="47" y="1690"/>
                  </a:lnTo>
                  <a:lnTo>
                    <a:pt x="55" y="1707"/>
                  </a:lnTo>
                  <a:lnTo>
                    <a:pt x="64" y="1723"/>
                  </a:lnTo>
                  <a:lnTo>
                    <a:pt x="65" y="1725"/>
                  </a:lnTo>
                  <a:lnTo>
                    <a:pt x="72" y="1739"/>
                  </a:lnTo>
                  <a:lnTo>
                    <a:pt x="79" y="1756"/>
                  </a:lnTo>
                  <a:lnTo>
                    <a:pt x="85" y="1775"/>
                  </a:lnTo>
                  <a:lnTo>
                    <a:pt x="91" y="1794"/>
                  </a:lnTo>
                  <a:lnTo>
                    <a:pt x="97" y="1815"/>
                  </a:lnTo>
                  <a:lnTo>
                    <a:pt x="104" y="1836"/>
                  </a:lnTo>
                  <a:lnTo>
                    <a:pt x="111" y="1856"/>
                  </a:lnTo>
                  <a:lnTo>
                    <a:pt x="120" y="1876"/>
                  </a:lnTo>
                  <a:lnTo>
                    <a:pt x="131" y="1894"/>
                  </a:lnTo>
                  <a:lnTo>
                    <a:pt x="143" y="1911"/>
                  </a:lnTo>
                  <a:lnTo>
                    <a:pt x="158" y="1926"/>
                  </a:lnTo>
                  <a:lnTo>
                    <a:pt x="177" y="1937"/>
                  </a:lnTo>
                  <a:lnTo>
                    <a:pt x="178" y="1938"/>
                  </a:lnTo>
                  <a:lnTo>
                    <a:pt x="204" y="1952"/>
                  </a:lnTo>
                  <a:lnTo>
                    <a:pt x="225" y="1965"/>
                  </a:lnTo>
                  <a:lnTo>
                    <a:pt x="243" y="1977"/>
                  </a:lnTo>
                  <a:lnTo>
                    <a:pt x="257" y="1989"/>
                  </a:lnTo>
                  <a:lnTo>
                    <a:pt x="267" y="2001"/>
                  </a:lnTo>
                  <a:lnTo>
                    <a:pt x="272" y="2013"/>
                  </a:lnTo>
                  <a:lnTo>
                    <a:pt x="274" y="2024"/>
                  </a:lnTo>
                  <a:lnTo>
                    <a:pt x="271" y="2036"/>
                  </a:lnTo>
                  <a:lnTo>
                    <a:pt x="265" y="2045"/>
                  </a:lnTo>
                  <a:lnTo>
                    <a:pt x="254" y="2064"/>
                  </a:lnTo>
                  <a:lnTo>
                    <a:pt x="251" y="2084"/>
                  </a:lnTo>
                  <a:lnTo>
                    <a:pt x="254" y="2102"/>
                  </a:lnTo>
                  <a:lnTo>
                    <a:pt x="263" y="2116"/>
                  </a:lnTo>
                  <a:lnTo>
                    <a:pt x="277" y="2124"/>
                  </a:lnTo>
                  <a:lnTo>
                    <a:pt x="285" y="2125"/>
                  </a:lnTo>
                  <a:lnTo>
                    <a:pt x="314" y="2128"/>
                  </a:lnTo>
                  <a:lnTo>
                    <a:pt x="336" y="2133"/>
                  </a:lnTo>
                  <a:lnTo>
                    <a:pt x="346" y="2137"/>
                  </a:lnTo>
                  <a:lnTo>
                    <a:pt x="349" y="2084"/>
                  </a:lnTo>
                  <a:lnTo>
                    <a:pt x="387" y="2082"/>
                  </a:lnTo>
                  <a:lnTo>
                    <a:pt x="416" y="2080"/>
                  </a:lnTo>
                  <a:lnTo>
                    <a:pt x="438" y="2078"/>
                  </a:lnTo>
                  <a:lnTo>
                    <a:pt x="454" y="2074"/>
                  </a:lnTo>
                  <a:lnTo>
                    <a:pt x="467" y="2069"/>
                  </a:lnTo>
                  <a:lnTo>
                    <a:pt x="479" y="2062"/>
                  </a:lnTo>
                  <a:lnTo>
                    <a:pt x="490" y="2053"/>
                  </a:lnTo>
                  <a:lnTo>
                    <a:pt x="503" y="2040"/>
                  </a:lnTo>
                  <a:lnTo>
                    <a:pt x="505" y="2038"/>
                  </a:lnTo>
                  <a:lnTo>
                    <a:pt x="513" y="2031"/>
                  </a:lnTo>
                  <a:lnTo>
                    <a:pt x="525" y="2022"/>
                  </a:lnTo>
                  <a:lnTo>
                    <a:pt x="539" y="2012"/>
                  </a:lnTo>
                  <a:lnTo>
                    <a:pt x="555" y="2001"/>
                  </a:lnTo>
                  <a:lnTo>
                    <a:pt x="573" y="1990"/>
                  </a:lnTo>
                  <a:lnTo>
                    <a:pt x="592" y="1978"/>
                  </a:lnTo>
                  <a:lnTo>
                    <a:pt x="612" y="1966"/>
                  </a:lnTo>
                  <a:lnTo>
                    <a:pt x="633" y="1953"/>
                  </a:lnTo>
                  <a:lnTo>
                    <a:pt x="655" y="1941"/>
                  </a:lnTo>
                  <a:lnTo>
                    <a:pt x="676" y="1928"/>
                  </a:lnTo>
                  <a:lnTo>
                    <a:pt x="697" y="1916"/>
                  </a:lnTo>
                  <a:lnTo>
                    <a:pt x="718" y="1905"/>
                  </a:lnTo>
                  <a:lnTo>
                    <a:pt x="737" y="1894"/>
                  </a:lnTo>
                  <a:lnTo>
                    <a:pt x="755" y="1884"/>
                  </a:lnTo>
                  <a:lnTo>
                    <a:pt x="771" y="1874"/>
                  </a:lnTo>
                  <a:lnTo>
                    <a:pt x="785" y="1866"/>
                  </a:lnTo>
                  <a:lnTo>
                    <a:pt x="796" y="1859"/>
                  </a:lnTo>
                  <a:lnTo>
                    <a:pt x="798" y="1858"/>
                  </a:lnTo>
                  <a:lnTo>
                    <a:pt x="809" y="1852"/>
                  </a:lnTo>
                  <a:lnTo>
                    <a:pt x="826" y="1843"/>
                  </a:lnTo>
                  <a:lnTo>
                    <a:pt x="849" y="1831"/>
                  </a:lnTo>
                  <a:lnTo>
                    <a:pt x="876" y="1818"/>
                  </a:lnTo>
                  <a:lnTo>
                    <a:pt x="907" y="1803"/>
                  </a:lnTo>
                  <a:lnTo>
                    <a:pt x="942" y="1787"/>
                  </a:lnTo>
                  <a:lnTo>
                    <a:pt x="980" y="1769"/>
                  </a:lnTo>
                  <a:lnTo>
                    <a:pt x="1020" y="1752"/>
                  </a:lnTo>
                  <a:lnTo>
                    <a:pt x="1062" y="1734"/>
                  </a:lnTo>
                  <a:lnTo>
                    <a:pt x="1105" y="1716"/>
                  </a:lnTo>
                  <a:lnTo>
                    <a:pt x="1148" y="1698"/>
                  </a:lnTo>
                  <a:lnTo>
                    <a:pt x="1192" y="1682"/>
                  </a:lnTo>
                  <a:lnTo>
                    <a:pt x="1235" y="1666"/>
                  </a:lnTo>
                  <a:lnTo>
                    <a:pt x="1277" y="1652"/>
                  </a:lnTo>
                  <a:lnTo>
                    <a:pt x="1317" y="1640"/>
                  </a:lnTo>
                  <a:lnTo>
                    <a:pt x="1355" y="1630"/>
                  </a:lnTo>
                  <a:lnTo>
                    <a:pt x="1390" y="1622"/>
                  </a:lnTo>
                  <a:lnTo>
                    <a:pt x="1422" y="1618"/>
                  </a:lnTo>
                  <a:lnTo>
                    <a:pt x="1449" y="1616"/>
                  </a:lnTo>
                  <a:lnTo>
                    <a:pt x="1471" y="1618"/>
                  </a:lnTo>
                  <a:lnTo>
                    <a:pt x="1502" y="1626"/>
                  </a:lnTo>
                  <a:lnTo>
                    <a:pt x="1527" y="1635"/>
                  </a:lnTo>
                  <a:lnTo>
                    <a:pt x="1545" y="1646"/>
                  </a:lnTo>
                  <a:lnTo>
                    <a:pt x="1559" y="1657"/>
                  </a:lnTo>
                  <a:lnTo>
                    <a:pt x="1567" y="1670"/>
                  </a:lnTo>
                  <a:lnTo>
                    <a:pt x="1572" y="1683"/>
                  </a:lnTo>
                  <a:lnTo>
                    <a:pt x="1573" y="1696"/>
                  </a:lnTo>
                  <a:lnTo>
                    <a:pt x="1572" y="1710"/>
                  </a:lnTo>
                  <a:lnTo>
                    <a:pt x="1568" y="1724"/>
                  </a:lnTo>
                  <a:lnTo>
                    <a:pt x="1562" y="1737"/>
                  </a:lnTo>
                  <a:lnTo>
                    <a:pt x="1556" y="1750"/>
                  </a:lnTo>
                  <a:lnTo>
                    <a:pt x="1551" y="1758"/>
                  </a:lnTo>
                  <a:lnTo>
                    <a:pt x="1544" y="1769"/>
                  </a:lnTo>
                  <a:lnTo>
                    <a:pt x="1535" y="1780"/>
                  </a:lnTo>
                  <a:lnTo>
                    <a:pt x="1525" y="1791"/>
                  </a:lnTo>
                  <a:lnTo>
                    <a:pt x="1514" y="1801"/>
                  </a:lnTo>
                  <a:lnTo>
                    <a:pt x="1504" y="1810"/>
                  </a:lnTo>
                  <a:lnTo>
                    <a:pt x="1494" y="1819"/>
                  </a:lnTo>
                  <a:lnTo>
                    <a:pt x="1487" y="1826"/>
                  </a:lnTo>
                  <a:lnTo>
                    <a:pt x="1483" y="1832"/>
                  </a:lnTo>
                  <a:lnTo>
                    <a:pt x="1481" y="1836"/>
                  </a:lnTo>
                  <a:lnTo>
                    <a:pt x="1484" y="1838"/>
                  </a:lnTo>
                  <a:lnTo>
                    <a:pt x="1492" y="1838"/>
                  </a:lnTo>
                  <a:lnTo>
                    <a:pt x="1505" y="1836"/>
                  </a:lnTo>
                  <a:lnTo>
                    <a:pt x="1525" y="1832"/>
                  </a:lnTo>
                  <a:lnTo>
                    <a:pt x="1545" y="1827"/>
                  </a:lnTo>
                  <a:lnTo>
                    <a:pt x="1565" y="1824"/>
                  </a:lnTo>
                  <a:lnTo>
                    <a:pt x="1584" y="1823"/>
                  </a:lnTo>
                  <a:lnTo>
                    <a:pt x="1602" y="1823"/>
                  </a:lnTo>
                  <a:lnTo>
                    <a:pt x="1620" y="1825"/>
                  </a:lnTo>
                  <a:lnTo>
                    <a:pt x="1637" y="1827"/>
                  </a:lnTo>
                  <a:lnTo>
                    <a:pt x="1654" y="1829"/>
                  </a:lnTo>
                  <a:lnTo>
                    <a:pt x="1672" y="1831"/>
                  </a:lnTo>
                  <a:lnTo>
                    <a:pt x="1690" y="1834"/>
                  </a:lnTo>
                  <a:lnTo>
                    <a:pt x="1708" y="1835"/>
                  </a:lnTo>
                  <a:lnTo>
                    <a:pt x="1727" y="1837"/>
                  </a:lnTo>
                  <a:lnTo>
                    <a:pt x="1746" y="1837"/>
                  </a:lnTo>
                  <a:lnTo>
                    <a:pt x="1767" y="1835"/>
                  </a:lnTo>
                  <a:lnTo>
                    <a:pt x="1789" y="1832"/>
                  </a:lnTo>
                  <a:lnTo>
                    <a:pt x="1791" y="1832"/>
                  </a:lnTo>
                  <a:lnTo>
                    <a:pt x="1811" y="1828"/>
                  </a:lnTo>
                  <a:lnTo>
                    <a:pt x="1832" y="1827"/>
                  </a:lnTo>
                  <a:lnTo>
                    <a:pt x="1852" y="1826"/>
                  </a:lnTo>
                  <a:lnTo>
                    <a:pt x="1873" y="1826"/>
                  </a:lnTo>
                  <a:lnTo>
                    <a:pt x="1894" y="1827"/>
                  </a:lnTo>
                  <a:lnTo>
                    <a:pt x="1915" y="1829"/>
                  </a:lnTo>
                  <a:lnTo>
                    <a:pt x="1936" y="1832"/>
                  </a:lnTo>
                  <a:lnTo>
                    <a:pt x="1957" y="1835"/>
                  </a:lnTo>
                  <a:lnTo>
                    <a:pt x="1977" y="1839"/>
                  </a:lnTo>
                  <a:lnTo>
                    <a:pt x="1997" y="1844"/>
                  </a:lnTo>
                  <a:lnTo>
                    <a:pt x="2017" y="1849"/>
                  </a:lnTo>
                  <a:lnTo>
                    <a:pt x="2035" y="1855"/>
                  </a:lnTo>
                  <a:lnTo>
                    <a:pt x="2053" y="1862"/>
                  </a:lnTo>
                  <a:lnTo>
                    <a:pt x="2070" y="1868"/>
                  </a:lnTo>
                  <a:lnTo>
                    <a:pt x="2085" y="1875"/>
                  </a:lnTo>
                  <a:lnTo>
                    <a:pt x="2100" y="1882"/>
                  </a:lnTo>
                  <a:lnTo>
                    <a:pt x="2105" y="1885"/>
                  </a:lnTo>
                  <a:lnTo>
                    <a:pt x="2133" y="1901"/>
                  </a:lnTo>
                  <a:lnTo>
                    <a:pt x="2158" y="1918"/>
                  </a:lnTo>
                  <a:lnTo>
                    <a:pt x="2179" y="1933"/>
                  </a:lnTo>
                  <a:lnTo>
                    <a:pt x="2197" y="1947"/>
                  </a:lnTo>
                  <a:lnTo>
                    <a:pt x="2211" y="1959"/>
                  </a:lnTo>
                  <a:lnTo>
                    <a:pt x="2220" y="1967"/>
                  </a:lnTo>
                  <a:lnTo>
                    <a:pt x="2224" y="1971"/>
                  </a:lnTo>
                  <a:lnTo>
                    <a:pt x="2225" y="1972"/>
                  </a:lnTo>
                  <a:lnTo>
                    <a:pt x="2259" y="1981"/>
                  </a:lnTo>
                  <a:lnTo>
                    <a:pt x="2284" y="1987"/>
                  </a:lnTo>
                  <a:lnTo>
                    <a:pt x="2300" y="1987"/>
                  </a:lnTo>
                  <a:lnTo>
                    <a:pt x="2310" y="1982"/>
                  </a:lnTo>
                  <a:lnTo>
                    <a:pt x="2316" y="1969"/>
                  </a:lnTo>
                  <a:lnTo>
                    <a:pt x="2318" y="1950"/>
                  </a:lnTo>
                  <a:lnTo>
                    <a:pt x="2318" y="1921"/>
                  </a:lnTo>
                  <a:lnTo>
                    <a:pt x="2318" y="1918"/>
                  </a:lnTo>
                  <a:lnTo>
                    <a:pt x="2320" y="1894"/>
                  </a:lnTo>
                  <a:lnTo>
                    <a:pt x="2325" y="1872"/>
                  </a:lnTo>
                  <a:lnTo>
                    <a:pt x="2332" y="1853"/>
                  </a:lnTo>
                  <a:lnTo>
                    <a:pt x="2340" y="1835"/>
                  </a:lnTo>
                  <a:lnTo>
                    <a:pt x="2349" y="1819"/>
                  </a:lnTo>
                  <a:lnTo>
                    <a:pt x="2356" y="1803"/>
                  </a:lnTo>
                  <a:lnTo>
                    <a:pt x="2360" y="1788"/>
                  </a:lnTo>
                  <a:lnTo>
                    <a:pt x="2362" y="1772"/>
                  </a:lnTo>
                  <a:lnTo>
                    <a:pt x="2359" y="1756"/>
                  </a:lnTo>
                  <a:lnTo>
                    <a:pt x="2358" y="1752"/>
                  </a:lnTo>
                  <a:lnTo>
                    <a:pt x="2351" y="1729"/>
                  </a:lnTo>
                  <a:lnTo>
                    <a:pt x="2347" y="1709"/>
                  </a:lnTo>
                  <a:lnTo>
                    <a:pt x="2347" y="1693"/>
                  </a:lnTo>
                  <a:lnTo>
                    <a:pt x="2351" y="1682"/>
                  </a:lnTo>
                  <a:lnTo>
                    <a:pt x="2358" y="1677"/>
                  </a:lnTo>
                  <a:lnTo>
                    <a:pt x="2368" y="1679"/>
                  </a:lnTo>
                  <a:lnTo>
                    <a:pt x="2378" y="1685"/>
                  </a:lnTo>
                  <a:lnTo>
                    <a:pt x="2388" y="1697"/>
                  </a:lnTo>
                  <a:lnTo>
                    <a:pt x="2396" y="1713"/>
                  </a:lnTo>
                  <a:lnTo>
                    <a:pt x="2401" y="1732"/>
                  </a:lnTo>
                  <a:lnTo>
                    <a:pt x="2405" y="1753"/>
                  </a:lnTo>
                  <a:lnTo>
                    <a:pt x="2408" y="1775"/>
                  </a:lnTo>
                  <a:lnTo>
                    <a:pt x="2410" y="1797"/>
                  </a:lnTo>
                  <a:lnTo>
                    <a:pt x="2413" y="1818"/>
                  </a:lnTo>
                  <a:lnTo>
                    <a:pt x="2416" y="1837"/>
                  </a:lnTo>
                  <a:lnTo>
                    <a:pt x="2418" y="1845"/>
                  </a:lnTo>
                  <a:lnTo>
                    <a:pt x="2423" y="1867"/>
                  </a:lnTo>
                  <a:lnTo>
                    <a:pt x="2427" y="1887"/>
                  </a:lnTo>
                  <a:lnTo>
                    <a:pt x="2433" y="1906"/>
                  </a:lnTo>
                  <a:lnTo>
                    <a:pt x="2441" y="1923"/>
                  </a:lnTo>
                  <a:lnTo>
                    <a:pt x="2454" y="1935"/>
                  </a:lnTo>
                  <a:lnTo>
                    <a:pt x="2474" y="1943"/>
                  </a:lnTo>
                  <a:lnTo>
                    <a:pt x="2485" y="1945"/>
                  </a:lnTo>
                  <a:lnTo>
                    <a:pt x="2507" y="1950"/>
                  </a:lnTo>
                  <a:lnTo>
                    <a:pt x="2527" y="1958"/>
                  </a:lnTo>
                  <a:lnTo>
                    <a:pt x="2545" y="1969"/>
                  </a:lnTo>
                  <a:lnTo>
                    <a:pt x="2562" y="1981"/>
                  </a:lnTo>
                  <a:lnTo>
                    <a:pt x="2578" y="1994"/>
                  </a:lnTo>
                  <a:lnTo>
                    <a:pt x="2593" y="2005"/>
                  </a:lnTo>
                  <a:lnTo>
                    <a:pt x="2609" y="2014"/>
                  </a:lnTo>
                  <a:lnTo>
                    <a:pt x="2618" y="2018"/>
                  </a:lnTo>
                  <a:lnTo>
                    <a:pt x="2632" y="2021"/>
                  </a:lnTo>
                  <a:lnTo>
                    <a:pt x="2649" y="2023"/>
                  </a:lnTo>
                  <a:lnTo>
                    <a:pt x="2668" y="2024"/>
                  </a:lnTo>
                  <a:lnTo>
                    <a:pt x="2689" y="2025"/>
                  </a:lnTo>
                  <a:lnTo>
                    <a:pt x="2734" y="2025"/>
                  </a:lnTo>
                  <a:lnTo>
                    <a:pt x="2756" y="2025"/>
                  </a:lnTo>
                  <a:lnTo>
                    <a:pt x="2777" y="2026"/>
                  </a:lnTo>
                  <a:lnTo>
                    <a:pt x="2796" y="2029"/>
                  </a:lnTo>
                  <a:lnTo>
                    <a:pt x="2811" y="2032"/>
                  </a:lnTo>
                  <a:lnTo>
                    <a:pt x="2836" y="2038"/>
                  </a:lnTo>
                  <a:lnTo>
                    <a:pt x="2862" y="2045"/>
                  </a:lnTo>
                  <a:lnTo>
                    <a:pt x="2887" y="2052"/>
                  </a:lnTo>
                  <a:lnTo>
                    <a:pt x="2909" y="2058"/>
                  </a:lnTo>
                  <a:lnTo>
                    <a:pt x="2928" y="2063"/>
                  </a:lnTo>
                  <a:lnTo>
                    <a:pt x="2940" y="2066"/>
                  </a:lnTo>
                  <a:lnTo>
                    <a:pt x="2944" y="2067"/>
                  </a:lnTo>
                  <a:lnTo>
                    <a:pt x="2941" y="2057"/>
                  </a:lnTo>
                  <a:lnTo>
                    <a:pt x="2939" y="2045"/>
                  </a:lnTo>
                  <a:lnTo>
                    <a:pt x="2936" y="2031"/>
                  </a:lnTo>
                  <a:lnTo>
                    <a:pt x="2933" y="2014"/>
                  </a:lnTo>
                  <a:lnTo>
                    <a:pt x="2929" y="1995"/>
                  </a:lnTo>
                  <a:lnTo>
                    <a:pt x="2926" y="1975"/>
                  </a:lnTo>
                  <a:lnTo>
                    <a:pt x="2922" y="1953"/>
                  </a:lnTo>
                  <a:lnTo>
                    <a:pt x="2918" y="1929"/>
                  </a:lnTo>
                  <a:lnTo>
                    <a:pt x="2913" y="1905"/>
                  </a:lnTo>
                  <a:lnTo>
                    <a:pt x="2909" y="1880"/>
                  </a:lnTo>
                  <a:lnTo>
                    <a:pt x="2904" y="1854"/>
                  </a:lnTo>
                  <a:lnTo>
                    <a:pt x="2900" y="1827"/>
                  </a:lnTo>
                  <a:lnTo>
                    <a:pt x="2895" y="1801"/>
                  </a:lnTo>
                  <a:lnTo>
                    <a:pt x="2890" y="1774"/>
                  </a:lnTo>
                  <a:lnTo>
                    <a:pt x="2885" y="1748"/>
                  </a:lnTo>
                  <a:lnTo>
                    <a:pt x="2880" y="1722"/>
                  </a:lnTo>
                  <a:lnTo>
                    <a:pt x="2875" y="1697"/>
                  </a:lnTo>
                  <a:lnTo>
                    <a:pt x="2869" y="1673"/>
                  </a:lnTo>
                  <a:lnTo>
                    <a:pt x="2864" y="1650"/>
                  </a:lnTo>
                  <a:lnTo>
                    <a:pt x="2859" y="1629"/>
                  </a:lnTo>
                  <a:lnTo>
                    <a:pt x="2852" y="1602"/>
                  </a:lnTo>
                  <a:lnTo>
                    <a:pt x="2845" y="1577"/>
                  </a:lnTo>
                  <a:lnTo>
                    <a:pt x="2838" y="1554"/>
                  </a:lnTo>
                  <a:lnTo>
                    <a:pt x="2830" y="1532"/>
                  </a:lnTo>
                  <a:lnTo>
                    <a:pt x="2823" y="1512"/>
                  </a:lnTo>
                  <a:lnTo>
                    <a:pt x="2815" y="1493"/>
                  </a:lnTo>
                  <a:lnTo>
                    <a:pt x="2806" y="1476"/>
                  </a:lnTo>
                  <a:lnTo>
                    <a:pt x="2797" y="1460"/>
                  </a:lnTo>
                  <a:lnTo>
                    <a:pt x="2787" y="1445"/>
                  </a:lnTo>
                  <a:lnTo>
                    <a:pt x="2776" y="1431"/>
                  </a:lnTo>
                  <a:lnTo>
                    <a:pt x="2765" y="1419"/>
                  </a:lnTo>
                  <a:lnTo>
                    <a:pt x="2752" y="1406"/>
                  </a:lnTo>
                  <a:lnTo>
                    <a:pt x="2739" y="1395"/>
                  </a:lnTo>
                  <a:lnTo>
                    <a:pt x="2724" y="1384"/>
                  </a:lnTo>
                  <a:lnTo>
                    <a:pt x="2706" y="1370"/>
                  </a:lnTo>
                  <a:lnTo>
                    <a:pt x="2693" y="1356"/>
                  </a:lnTo>
                  <a:lnTo>
                    <a:pt x="2683" y="1340"/>
                  </a:lnTo>
                  <a:lnTo>
                    <a:pt x="2677" y="1324"/>
                  </a:lnTo>
                  <a:lnTo>
                    <a:pt x="2674" y="1308"/>
                  </a:lnTo>
                  <a:lnTo>
                    <a:pt x="2673" y="1292"/>
                  </a:lnTo>
                  <a:lnTo>
                    <a:pt x="2674" y="1275"/>
                  </a:lnTo>
                  <a:lnTo>
                    <a:pt x="2678" y="1258"/>
                  </a:lnTo>
                  <a:lnTo>
                    <a:pt x="2683" y="1241"/>
                  </a:lnTo>
                  <a:lnTo>
                    <a:pt x="2689" y="1224"/>
                  </a:lnTo>
                  <a:lnTo>
                    <a:pt x="2696" y="1208"/>
                  </a:lnTo>
                  <a:lnTo>
                    <a:pt x="2704" y="1192"/>
                  </a:lnTo>
                  <a:lnTo>
                    <a:pt x="2711" y="1178"/>
                  </a:lnTo>
                  <a:lnTo>
                    <a:pt x="2718" y="1168"/>
                  </a:lnTo>
                  <a:lnTo>
                    <a:pt x="2727" y="1154"/>
                  </a:lnTo>
                  <a:lnTo>
                    <a:pt x="2740" y="1136"/>
                  </a:lnTo>
                  <a:lnTo>
                    <a:pt x="2755" y="1115"/>
                  </a:lnTo>
                  <a:lnTo>
                    <a:pt x="2773" y="1091"/>
                  </a:lnTo>
                  <a:lnTo>
                    <a:pt x="2792" y="1065"/>
                  </a:lnTo>
                  <a:lnTo>
                    <a:pt x="2814" y="1036"/>
                  </a:lnTo>
                  <a:lnTo>
                    <a:pt x="2836" y="1005"/>
                  </a:lnTo>
                  <a:lnTo>
                    <a:pt x="2860" y="973"/>
                  </a:lnTo>
                  <a:lnTo>
                    <a:pt x="2884" y="940"/>
                  </a:lnTo>
                  <a:lnTo>
                    <a:pt x="2909" y="906"/>
                  </a:lnTo>
                  <a:lnTo>
                    <a:pt x="2933" y="871"/>
                  </a:lnTo>
                  <a:lnTo>
                    <a:pt x="2957" y="837"/>
                  </a:lnTo>
                  <a:lnTo>
                    <a:pt x="2981" y="802"/>
                  </a:lnTo>
                  <a:lnTo>
                    <a:pt x="3003" y="768"/>
                  </a:lnTo>
                  <a:lnTo>
                    <a:pt x="3023" y="735"/>
                  </a:lnTo>
                  <a:lnTo>
                    <a:pt x="3042" y="703"/>
                  </a:lnTo>
                  <a:lnTo>
                    <a:pt x="3059" y="673"/>
                  </a:lnTo>
                  <a:lnTo>
                    <a:pt x="3073" y="644"/>
                  </a:lnTo>
                  <a:lnTo>
                    <a:pt x="3085" y="618"/>
                  </a:lnTo>
                  <a:lnTo>
                    <a:pt x="3092" y="602"/>
                  </a:lnTo>
                  <a:lnTo>
                    <a:pt x="3100" y="584"/>
                  </a:lnTo>
                  <a:lnTo>
                    <a:pt x="3106" y="566"/>
                  </a:lnTo>
                  <a:lnTo>
                    <a:pt x="3112" y="547"/>
                  </a:lnTo>
                  <a:lnTo>
                    <a:pt x="3117" y="527"/>
                  </a:lnTo>
                  <a:lnTo>
                    <a:pt x="3122" y="506"/>
                  </a:lnTo>
                  <a:lnTo>
                    <a:pt x="3125" y="485"/>
                  </a:lnTo>
                  <a:lnTo>
                    <a:pt x="3129" y="464"/>
                  </a:lnTo>
                  <a:lnTo>
                    <a:pt x="3131" y="442"/>
                  </a:lnTo>
                  <a:lnTo>
                    <a:pt x="3133" y="421"/>
                  </a:lnTo>
                  <a:lnTo>
                    <a:pt x="3134" y="399"/>
                  </a:lnTo>
                  <a:lnTo>
                    <a:pt x="3135" y="377"/>
                  </a:lnTo>
                  <a:lnTo>
                    <a:pt x="3134" y="356"/>
                  </a:lnTo>
                  <a:lnTo>
                    <a:pt x="3133" y="334"/>
                  </a:lnTo>
                  <a:lnTo>
                    <a:pt x="3132" y="314"/>
                  </a:lnTo>
                  <a:lnTo>
                    <a:pt x="3129" y="293"/>
                  </a:lnTo>
                  <a:lnTo>
                    <a:pt x="3126" y="273"/>
                  </a:lnTo>
                  <a:lnTo>
                    <a:pt x="3122" y="254"/>
                  </a:lnTo>
                  <a:lnTo>
                    <a:pt x="3117" y="236"/>
                  </a:lnTo>
                  <a:lnTo>
                    <a:pt x="3111" y="218"/>
                  </a:lnTo>
                  <a:lnTo>
                    <a:pt x="3095" y="173"/>
                  </a:lnTo>
                  <a:lnTo>
                    <a:pt x="3081" y="141"/>
                  </a:lnTo>
                  <a:lnTo>
                    <a:pt x="3072" y="120"/>
                  </a:lnTo>
                  <a:lnTo>
                    <a:pt x="3065" y="109"/>
                  </a:lnTo>
                  <a:lnTo>
                    <a:pt x="3061" y="103"/>
                  </a:lnTo>
                  <a:lnTo>
                    <a:pt x="3059" y="102"/>
                  </a:lnTo>
                  <a:lnTo>
                    <a:pt x="3023" y="89"/>
                  </a:lnTo>
                  <a:lnTo>
                    <a:pt x="3001" y="82"/>
                  </a:lnTo>
                  <a:lnTo>
                    <a:pt x="2988" y="79"/>
                  </a:lnTo>
                  <a:lnTo>
                    <a:pt x="2978" y="78"/>
                  </a:lnTo>
                  <a:lnTo>
                    <a:pt x="2971" y="78"/>
                  </a:lnTo>
                  <a:lnTo>
                    <a:pt x="2956" y="72"/>
                  </a:lnTo>
                  <a:lnTo>
                    <a:pt x="2938" y="58"/>
                  </a:lnTo>
                  <a:lnTo>
                    <a:pt x="2923" y="39"/>
                  </a:lnTo>
                  <a:lnTo>
                    <a:pt x="2913" y="22"/>
                  </a:lnTo>
                  <a:lnTo>
                    <a:pt x="2911" y="18"/>
                  </a:lnTo>
                  <a:lnTo>
                    <a:pt x="2898" y="4"/>
                  </a:lnTo>
                  <a:lnTo>
                    <a:pt x="2879" y="0"/>
                  </a:lnTo>
                  <a:lnTo>
                    <a:pt x="2866" y="7"/>
                  </a:lnTo>
                  <a:lnTo>
                    <a:pt x="2865" y="12"/>
                  </a:lnTo>
                  <a:lnTo>
                    <a:pt x="2861" y="16"/>
                  </a:lnTo>
                  <a:lnTo>
                    <a:pt x="2853" y="14"/>
                  </a:lnTo>
                  <a:lnTo>
                    <a:pt x="2841" y="9"/>
                  </a:lnTo>
                  <a:lnTo>
                    <a:pt x="2828" y="4"/>
                  </a:lnTo>
                  <a:lnTo>
                    <a:pt x="2816" y="0"/>
                  </a:lnTo>
                  <a:lnTo>
                    <a:pt x="2807" y="1"/>
                  </a:lnTo>
                  <a:lnTo>
                    <a:pt x="2803" y="8"/>
                  </a:lnTo>
                  <a:lnTo>
                    <a:pt x="2805" y="18"/>
                  </a:lnTo>
                  <a:lnTo>
                    <a:pt x="2813" y="44"/>
                  </a:lnTo>
                  <a:lnTo>
                    <a:pt x="2817" y="59"/>
                  </a:lnTo>
                  <a:lnTo>
                    <a:pt x="2814" y="68"/>
                  </a:lnTo>
                  <a:lnTo>
                    <a:pt x="2799" y="71"/>
                  </a:lnTo>
                  <a:lnTo>
                    <a:pt x="2785" y="72"/>
                  </a:lnTo>
                  <a:lnTo>
                    <a:pt x="2750" y="73"/>
                  </a:lnTo>
                  <a:lnTo>
                    <a:pt x="2728" y="76"/>
                  </a:lnTo>
                  <a:lnTo>
                    <a:pt x="2719" y="78"/>
                  </a:lnTo>
                  <a:lnTo>
                    <a:pt x="2718" y="78"/>
                  </a:lnTo>
                  <a:lnTo>
                    <a:pt x="2737" y="104"/>
                  </a:lnTo>
                  <a:lnTo>
                    <a:pt x="2754" y="127"/>
                  </a:lnTo>
                  <a:lnTo>
                    <a:pt x="2770" y="147"/>
                  </a:lnTo>
                  <a:lnTo>
                    <a:pt x="2783" y="166"/>
                  </a:lnTo>
                  <a:lnTo>
                    <a:pt x="2794" y="183"/>
                  </a:lnTo>
                  <a:lnTo>
                    <a:pt x="2804" y="199"/>
                  </a:lnTo>
                  <a:lnTo>
                    <a:pt x="2813" y="214"/>
                  </a:lnTo>
                  <a:lnTo>
                    <a:pt x="2820" y="228"/>
                  </a:lnTo>
                  <a:lnTo>
                    <a:pt x="2826" y="242"/>
                  </a:lnTo>
                  <a:lnTo>
                    <a:pt x="2831" y="256"/>
                  </a:lnTo>
                  <a:lnTo>
                    <a:pt x="2835" y="270"/>
                  </a:lnTo>
                  <a:lnTo>
                    <a:pt x="2838" y="286"/>
                  </a:lnTo>
                  <a:lnTo>
                    <a:pt x="2840" y="302"/>
                  </a:lnTo>
                  <a:lnTo>
                    <a:pt x="2843" y="320"/>
                  </a:lnTo>
                  <a:lnTo>
                    <a:pt x="2844" y="340"/>
                  </a:lnTo>
                  <a:lnTo>
                    <a:pt x="2846" y="363"/>
                  </a:lnTo>
                  <a:lnTo>
                    <a:pt x="2848" y="387"/>
                  </a:lnTo>
                  <a:lnTo>
                    <a:pt x="2849" y="409"/>
                  </a:lnTo>
                  <a:lnTo>
                    <a:pt x="2850" y="438"/>
                  </a:lnTo>
                  <a:lnTo>
                    <a:pt x="2850" y="465"/>
                  </a:lnTo>
                  <a:lnTo>
                    <a:pt x="2849" y="490"/>
                  </a:lnTo>
                  <a:lnTo>
                    <a:pt x="2847" y="513"/>
                  </a:lnTo>
                  <a:lnTo>
                    <a:pt x="2844" y="535"/>
                  </a:lnTo>
                  <a:lnTo>
                    <a:pt x="2840" y="555"/>
                  </a:lnTo>
                  <a:lnTo>
                    <a:pt x="2835" y="575"/>
                  </a:lnTo>
                  <a:lnTo>
                    <a:pt x="2829" y="594"/>
                  </a:lnTo>
                  <a:lnTo>
                    <a:pt x="2823" y="612"/>
                  </a:lnTo>
                  <a:lnTo>
                    <a:pt x="2815" y="630"/>
                  </a:lnTo>
                  <a:lnTo>
                    <a:pt x="2806" y="647"/>
                  </a:lnTo>
                  <a:lnTo>
                    <a:pt x="2797" y="665"/>
                  </a:lnTo>
                  <a:lnTo>
                    <a:pt x="2786" y="683"/>
                  </a:lnTo>
                  <a:lnTo>
                    <a:pt x="2775" y="701"/>
                  </a:lnTo>
                  <a:lnTo>
                    <a:pt x="2763" y="720"/>
                  </a:lnTo>
                  <a:lnTo>
                    <a:pt x="2750" y="740"/>
                  </a:lnTo>
                  <a:lnTo>
                    <a:pt x="2737" y="760"/>
                  </a:lnTo>
                  <a:lnTo>
                    <a:pt x="2722" y="783"/>
                  </a:lnTo>
                  <a:lnTo>
                    <a:pt x="2707" y="806"/>
                  </a:lnTo>
                  <a:lnTo>
                    <a:pt x="2691" y="832"/>
                  </a:lnTo>
                  <a:lnTo>
                    <a:pt x="2675" y="852"/>
                  </a:lnTo>
                  <a:lnTo>
                    <a:pt x="2658" y="872"/>
                  </a:lnTo>
                  <a:lnTo>
                    <a:pt x="2640" y="892"/>
                  </a:lnTo>
                  <a:lnTo>
                    <a:pt x="2623" y="910"/>
                  </a:lnTo>
                  <a:lnTo>
                    <a:pt x="2605" y="928"/>
                  </a:lnTo>
                  <a:lnTo>
                    <a:pt x="2587" y="945"/>
                  </a:lnTo>
                  <a:lnTo>
                    <a:pt x="2569" y="961"/>
                  </a:lnTo>
                  <a:lnTo>
                    <a:pt x="2551" y="976"/>
                  </a:lnTo>
                  <a:lnTo>
                    <a:pt x="2532" y="989"/>
                  </a:lnTo>
                  <a:lnTo>
                    <a:pt x="2514" y="1002"/>
                  </a:lnTo>
                  <a:lnTo>
                    <a:pt x="2496" y="1013"/>
                  </a:lnTo>
                  <a:lnTo>
                    <a:pt x="2478" y="1023"/>
                  </a:lnTo>
                  <a:lnTo>
                    <a:pt x="2459" y="1031"/>
                  </a:lnTo>
                  <a:lnTo>
                    <a:pt x="2441" y="1038"/>
                  </a:lnTo>
                  <a:lnTo>
                    <a:pt x="2423" y="1044"/>
                  </a:lnTo>
                  <a:lnTo>
                    <a:pt x="2406" y="1047"/>
                  </a:lnTo>
                  <a:lnTo>
                    <a:pt x="2388" y="1049"/>
                  </a:lnTo>
                  <a:lnTo>
                    <a:pt x="2371" y="1050"/>
                  </a:lnTo>
                  <a:lnTo>
                    <a:pt x="2354" y="1048"/>
                  </a:lnTo>
                  <a:lnTo>
                    <a:pt x="2338" y="1045"/>
                  </a:lnTo>
                  <a:lnTo>
                    <a:pt x="2330" y="1044"/>
                  </a:lnTo>
                  <a:lnTo>
                    <a:pt x="2319" y="1041"/>
                  </a:lnTo>
                  <a:lnTo>
                    <a:pt x="2305" y="1038"/>
                  </a:lnTo>
                  <a:lnTo>
                    <a:pt x="2289" y="1034"/>
                  </a:lnTo>
                  <a:lnTo>
                    <a:pt x="2271" y="1030"/>
                  </a:lnTo>
                  <a:lnTo>
                    <a:pt x="2250" y="1025"/>
                  </a:lnTo>
                  <a:lnTo>
                    <a:pt x="2228" y="1020"/>
                  </a:lnTo>
                  <a:lnTo>
                    <a:pt x="2205" y="1014"/>
                  </a:lnTo>
                  <a:lnTo>
                    <a:pt x="2180" y="1007"/>
                  </a:lnTo>
                  <a:lnTo>
                    <a:pt x="2155" y="1001"/>
                  </a:lnTo>
                  <a:lnTo>
                    <a:pt x="2129" y="994"/>
                  </a:lnTo>
                  <a:lnTo>
                    <a:pt x="2102" y="987"/>
                  </a:lnTo>
                  <a:lnTo>
                    <a:pt x="2076" y="981"/>
                  </a:lnTo>
                  <a:lnTo>
                    <a:pt x="2050" y="974"/>
                  </a:lnTo>
                  <a:lnTo>
                    <a:pt x="2024" y="967"/>
                  </a:lnTo>
                  <a:lnTo>
                    <a:pt x="2000" y="961"/>
                  </a:lnTo>
                  <a:lnTo>
                    <a:pt x="1976" y="955"/>
                  </a:lnTo>
                  <a:lnTo>
                    <a:pt x="1954" y="949"/>
                  </a:lnTo>
                  <a:lnTo>
                    <a:pt x="1933" y="944"/>
                  </a:lnTo>
                  <a:lnTo>
                    <a:pt x="1914" y="939"/>
                  </a:lnTo>
                  <a:lnTo>
                    <a:pt x="1887" y="932"/>
                  </a:lnTo>
                  <a:lnTo>
                    <a:pt x="1859" y="926"/>
                  </a:lnTo>
                  <a:lnTo>
                    <a:pt x="1830" y="920"/>
                  </a:lnTo>
                  <a:lnTo>
                    <a:pt x="1801" y="914"/>
                  </a:lnTo>
                  <a:lnTo>
                    <a:pt x="1772" y="908"/>
                  </a:lnTo>
                  <a:lnTo>
                    <a:pt x="1743" y="903"/>
                  </a:lnTo>
                  <a:lnTo>
                    <a:pt x="1713" y="898"/>
                  </a:lnTo>
                  <a:lnTo>
                    <a:pt x="1684" y="893"/>
                  </a:lnTo>
                  <a:lnTo>
                    <a:pt x="1655" y="889"/>
                  </a:lnTo>
                  <a:lnTo>
                    <a:pt x="1626" y="885"/>
                  </a:lnTo>
                  <a:lnTo>
                    <a:pt x="1597" y="881"/>
                  </a:lnTo>
                  <a:lnTo>
                    <a:pt x="1570" y="878"/>
                  </a:lnTo>
                  <a:lnTo>
                    <a:pt x="1542" y="875"/>
                  </a:lnTo>
                  <a:lnTo>
                    <a:pt x="1516" y="872"/>
                  </a:lnTo>
                  <a:lnTo>
                    <a:pt x="1490" y="870"/>
                  </a:lnTo>
                  <a:lnTo>
                    <a:pt x="1465" y="868"/>
                  </a:lnTo>
                  <a:lnTo>
                    <a:pt x="1441" y="867"/>
                  </a:lnTo>
                  <a:lnTo>
                    <a:pt x="1419" y="866"/>
                  </a:lnTo>
                  <a:lnTo>
                    <a:pt x="1398" y="865"/>
                  </a:lnTo>
                  <a:lnTo>
                    <a:pt x="1378" y="865"/>
                  </a:lnTo>
                  <a:lnTo>
                    <a:pt x="1351" y="865"/>
                  </a:lnTo>
                  <a:lnTo>
                    <a:pt x="1325" y="864"/>
                  </a:lnTo>
                  <a:lnTo>
                    <a:pt x="1301" y="863"/>
                  </a:lnTo>
                  <a:lnTo>
                    <a:pt x="1278" y="862"/>
                  </a:lnTo>
                  <a:lnTo>
                    <a:pt x="1256" y="861"/>
                  </a:lnTo>
                  <a:lnTo>
                    <a:pt x="1236" y="859"/>
                  </a:lnTo>
                  <a:lnTo>
                    <a:pt x="1216" y="858"/>
                  </a:lnTo>
                  <a:lnTo>
                    <a:pt x="1197" y="857"/>
                  </a:lnTo>
                  <a:lnTo>
                    <a:pt x="1179" y="855"/>
                  </a:lnTo>
                  <a:lnTo>
                    <a:pt x="1162" y="854"/>
                  </a:lnTo>
                  <a:lnTo>
                    <a:pt x="1146" y="853"/>
                  </a:lnTo>
                  <a:lnTo>
                    <a:pt x="1130" y="852"/>
                  </a:lnTo>
                  <a:lnTo>
                    <a:pt x="1115" y="852"/>
                  </a:lnTo>
                  <a:lnTo>
                    <a:pt x="1105" y="852"/>
                  </a:lnTo>
                  <a:lnTo>
                    <a:pt x="1090" y="852"/>
                  </a:lnTo>
                  <a:lnTo>
                    <a:pt x="1075" y="855"/>
                  </a:lnTo>
                  <a:lnTo>
                    <a:pt x="1058" y="859"/>
                  </a:lnTo>
                  <a:lnTo>
                    <a:pt x="1041" y="863"/>
                  </a:lnTo>
                  <a:lnTo>
                    <a:pt x="1023" y="869"/>
                  </a:lnTo>
                  <a:lnTo>
                    <a:pt x="1004" y="875"/>
                  </a:lnTo>
                  <a:lnTo>
                    <a:pt x="985" y="880"/>
                  </a:lnTo>
                  <a:lnTo>
                    <a:pt x="965" y="886"/>
                  </a:lnTo>
                  <a:lnTo>
                    <a:pt x="945" y="890"/>
                  </a:lnTo>
                  <a:lnTo>
                    <a:pt x="924" y="894"/>
                  </a:lnTo>
                  <a:lnTo>
                    <a:pt x="903" y="897"/>
                  </a:lnTo>
                  <a:lnTo>
                    <a:pt x="882" y="898"/>
                  </a:lnTo>
                  <a:lnTo>
                    <a:pt x="861" y="897"/>
                  </a:lnTo>
                  <a:lnTo>
                    <a:pt x="841" y="894"/>
                  </a:lnTo>
                  <a:lnTo>
                    <a:pt x="831" y="892"/>
                  </a:lnTo>
                  <a:lnTo>
                    <a:pt x="812" y="886"/>
                  </a:lnTo>
                  <a:lnTo>
                    <a:pt x="793" y="878"/>
                  </a:lnTo>
                  <a:lnTo>
                    <a:pt x="773" y="869"/>
                  </a:lnTo>
                  <a:lnTo>
                    <a:pt x="753" y="860"/>
                  </a:lnTo>
                  <a:lnTo>
                    <a:pt x="733" y="849"/>
                  </a:lnTo>
                  <a:lnTo>
                    <a:pt x="714" y="838"/>
                  </a:lnTo>
                  <a:lnTo>
                    <a:pt x="694" y="827"/>
                  </a:lnTo>
                  <a:lnTo>
                    <a:pt x="675" y="816"/>
                  </a:lnTo>
                  <a:lnTo>
                    <a:pt x="656" y="806"/>
                  </a:lnTo>
                  <a:lnTo>
                    <a:pt x="638" y="796"/>
                  </a:lnTo>
                  <a:lnTo>
                    <a:pt x="620" y="787"/>
                  </a:lnTo>
                  <a:lnTo>
                    <a:pt x="602" y="779"/>
                  </a:lnTo>
                  <a:lnTo>
                    <a:pt x="585" y="773"/>
                  </a:lnTo>
                  <a:lnTo>
                    <a:pt x="569" y="768"/>
                  </a:lnTo>
                  <a:lnTo>
                    <a:pt x="554" y="765"/>
                  </a:lnTo>
                  <a:lnTo>
                    <a:pt x="545" y="765"/>
                  </a:lnTo>
                  <a:lnTo>
                    <a:pt x="527" y="765"/>
                  </a:lnTo>
                  <a:lnTo>
                    <a:pt x="507" y="763"/>
                  </a:lnTo>
                  <a:lnTo>
                    <a:pt x="486" y="762"/>
                  </a:lnTo>
                  <a:lnTo>
                    <a:pt x="464" y="759"/>
                  </a:lnTo>
                  <a:lnTo>
                    <a:pt x="441" y="756"/>
                  </a:lnTo>
                  <a:lnTo>
                    <a:pt x="419" y="753"/>
                  </a:lnTo>
                  <a:lnTo>
                    <a:pt x="396" y="748"/>
                  </a:lnTo>
                  <a:lnTo>
                    <a:pt x="375" y="744"/>
                  </a:lnTo>
                  <a:lnTo>
                    <a:pt x="354" y="738"/>
                  </a:lnTo>
                  <a:lnTo>
                    <a:pt x="335" y="732"/>
                  </a:lnTo>
                  <a:lnTo>
                    <a:pt x="318" y="726"/>
                  </a:lnTo>
                  <a:lnTo>
                    <a:pt x="303" y="719"/>
                  </a:lnTo>
                  <a:lnTo>
                    <a:pt x="291" y="712"/>
                  </a:lnTo>
                  <a:lnTo>
                    <a:pt x="294" y="726"/>
                  </a:lnTo>
                  <a:lnTo>
                    <a:pt x="294" y="738"/>
                  </a:lnTo>
                  <a:lnTo>
                    <a:pt x="292" y="749"/>
                  </a:lnTo>
                  <a:lnTo>
                    <a:pt x="287" y="762"/>
                  </a:lnTo>
                  <a:lnTo>
                    <a:pt x="277" y="778"/>
                  </a:lnTo>
                  <a:lnTo>
                    <a:pt x="261" y="799"/>
                  </a:lnTo>
                  <a:lnTo>
                    <a:pt x="240" y="827"/>
                  </a:lnTo>
                  <a:lnTo>
                    <a:pt x="231" y="838"/>
                  </a:lnTo>
                  <a:lnTo>
                    <a:pt x="217" y="857"/>
                  </a:lnTo>
                  <a:lnTo>
                    <a:pt x="202" y="875"/>
                  </a:lnTo>
                  <a:lnTo>
                    <a:pt x="187" y="893"/>
                  </a:lnTo>
                  <a:lnTo>
                    <a:pt x="171" y="911"/>
                  </a:lnTo>
                  <a:lnTo>
                    <a:pt x="156" y="929"/>
                  </a:lnTo>
                  <a:lnTo>
                    <a:pt x="141" y="946"/>
                  </a:lnTo>
                  <a:lnTo>
                    <a:pt x="127" y="964"/>
                  </a:lnTo>
                  <a:lnTo>
                    <a:pt x="114" y="980"/>
                  </a:lnTo>
                  <a:lnTo>
                    <a:pt x="103" y="997"/>
                  </a:lnTo>
                  <a:lnTo>
                    <a:pt x="92" y="1013"/>
                  </a:lnTo>
                  <a:lnTo>
                    <a:pt x="84" y="1028"/>
                  </a:lnTo>
                  <a:lnTo>
                    <a:pt x="77" y="1042"/>
                  </a:lnTo>
                  <a:lnTo>
                    <a:pt x="73" y="1056"/>
                  </a:lnTo>
                  <a:lnTo>
                    <a:pt x="71" y="1070"/>
                  </a:lnTo>
                  <a:lnTo>
                    <a:pt x="71" y="1072"/>
                  </a:lnTo>
                  <a:lnTo>
                    <a:pt x="72" y="1091"/>
                  </a:lnTo>
                  <a:close/>
                </a:path>
              </a:pathLst>
            </a:custGeom>
            <a:solidFill>
              <a:srgbClr val="C168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10" name="Freeform 85"/>
            <p:cNvSpPr>
              <a:spLocks/>
            </p:cNvSpPr>
            <p:nvPr/>
          </p:nvSpPr>
          <p:spPr bwMode="auto">
            <a:xfrm>
              <a:off x="6307" y="-76"/>
              <a:ext cx="1346" cy="1031"/>
            </a:xfrm>
            <a:custGeom>
              <a:avLst/>
              <a:gdLst>
                <a:gd name="T0" fmla="*/ 844 w 1346"/>
                <a:gd name="T1" fmla="*/ 88 h 1031"/>
                <a:gd name="T2" fmla="*/ 752 w 1346"/>
                <a:gd name="T3" fmla="*/ 45 h 1031"/>
                <a:gd name="T4" fmla="*/ 659 w 1346"/>
                <a:gd name="T5" fmla="*/ 16 h 1031"/>
                <a:gd name="T6" fmla="*/ 566 w 1346"/>
                <a:gd name="T7" fmla="*/ 2 h 1031"/>
                <a:gd name="T8" fmla="*/ 474 w 1346"/>
                <a:gd name="T9" fmla="*/ 0 h 1031"/>
                <a:gd name="T10" fmla="*/ 388 w 1346"/>
                <a:gd name="T11" fmla="*/ 7 h 1031"/>
                <a:gd name="T12" fmla="*/ 311 w 1346"/>
                <a:gd name="T13" fmla="*/ 21 h 1031"/>
                <a:gd name="T14" fmla="*/ 244 w 1346"/>
                <a:gd name="T15" fmla="*/ 42 h 1031"/>
                <a:gd name="T16" fmla="*/ 198 w 1346"/>
                <a:gd name="T17" fmla="*/ 79 h 1031"/>
                <a:gd name="T18" fmla="*/ 190 w 1346"/>
                <a:gd name="T19" fmla="*/ 113 h 1031"/>
                <a:gd name="T20" fmla="*/ 136 w 1346"/>
                <a:gd name="T21" fmla="*/ 149 h 1031"/>
                <a:gd name="T22" fmla="*/ 69 w 1346"/>
                <a:gd name="T23" fmla="*/ 182 h 1031"/>
                <a:gd name="T24" fmla="*/ 59 w 1346"/>
                <a:gd name="T25" fmla="*/ 236 h 1031"/>
                <a:gd name="T26" fmla="*/ 67 w 1346"/>
                <a:gd name="T27" fmla="*/ 297 h 1031"/>
                <a:gd name="T28" fmla="*/ 31 w 1346"/>
                <a:gd name="T29" fmla="*/ 370 h 1031"/>
                <a:gd name="T30" fmla="*/ 0 w 1346"/>
                <a:gd name="T31" fmla="*/ 437 h 1031"/>
                <a:gd name="T32" fmla="*/ 25 w 1346"/>
                <a:gd name="T33" fmla="*/ 461 h 1031"/>
                <a:gd name="T34" fmla="*/ 105 w 1346"/>
                <a:gd name="T35" fmla="*/ 454 h 1031"/>
                <a:gd name="T36" fmla="*/ 190 w 1346"/>
                <a:gd name="T37" fmla="*/ 446 h 1031"/>
                <a:gd name="T38" fmla="*/ 274 w 1346"/>
                <a:gd name="T39" fmla="*/ 446 h 1031"/>
                <a:gd name="T40" fmla="*/ 351 w 1346"/>
                <a:gd name="T41" fmla="*/ 459 h 1031"/>
                <a:gd name="T42" fmla="*/ 405 w 1346"/>
                <a:gd name="T43" fmla="*/ 484 h 1031"/>
                <a:gd name="T44" fmla="*/ 462 w 1346"/>
                <a:gd name="T45" fmla="*/ 553 h 1031"/>
                <a:gd name="T46" fmla="*/ 467 w 1346"/>
                <a:gd name="T47" fmla="*/ 623 h 1031"/>
                <a:gd name="T48" fmla="*/ 435 w 1346"/>
                <a:gd name="T49" fmla="*/ 688 h 1031"/>
                <a:gd name="T50" fmla="*/ 477 w 1346"/>
                <a:gd name="T51" fmla="*/ 696 h 1031"/>
                <a:gd name="T52" fmla="*/ 574 w 1346"/>
                <a:gd name="T53" fmla="*/ 713 h 1031"/>
                <a:gd name="T54" fmla="*/ 669 w 1346"/>
                <a:gd name="T55" fmla="*/ 722 h 1031"/>
                <a:gd name="T56" fmla="*/ 890 w 1346"/>
                <a:gd name="T57" fmla="*/ 901 h 1031"/>
                <a:gd name="T58" fmla="*/ 908 w 1346"/>
                <a:gd name="T59" fmla="*/ 964 h 1031"/>
                <a:gd name="T60" fmla="*/ 973 w 1346"/>
                <a:gd name="T61" fmla="*/ 1021 h 1031"/>
                <a:gd name="T62" fmla="*/ 1092 w 1346"/>
                <a:gd name="T63" fmla="*/ 1024 h 1031"/>
                <a:gd name="T64" fmla="*/ 1196 w 1346"/>
                <a:gd name="T65" fmla="*/ 985 h 1031"/>
                <a:gd name="T66" fmla="*/ 1236 w 1346"/>
                <a:gd name="T67" fmla="*/ 931 h 1031"/>
                <a:gd name="T68" fmla="*/ 1246 w 1346"/>
                <a:gd name="T69" fmla="*/ 879 h 1031"/>
                <a:gd name="T70" fmla="*/ 1287 w 1346"/>
                <a:gd name="T71" fmla="*/ 825 h 1031"/>
                <a:gd name="T72" fmla="*/ 1317 w 1346"/>
                <a:gd name="T73" fmla="*/ 788 h 1031"/>
                <a:gd name="T74" fmla="*/ 1338 w 1346"/>
                <a:gd name="T75" fmla="*/ 707 h 1031"/>
                <a:gd name="T76" fmla="*/ 1345 w 1346"/>
                <a:gd name="T77" fmla="*/ 611 h 1031"/>
                <a:gd name="T78" fmla="*/ 1320 w 1346"/>
                <a:gd name="T79" fmla="*/ 548 h 1031"/>
                <a:gd name="T80" fmla="*/ 1244 w 1346"/>
                <a:gd name="T81" fmla="*/ 485 h 1031"/>
                <a:gd name="T82" fmla="*/ 1195 w 1346"/>
                <a:gd name="T83" fmla="*/ 433 h 1031"/>
                <a:gd name="T84" fmla="*/ 1166 w 1346"/>
                <a:gd name="T85" fmla="*/ 379 h 1031"/>
                <a:gd name="T86" fmla="*/ 1118 w 1346"/>
                <a:gd name="T87" fmla="*/ 312 h 1031"/>
                <a:gd name="T88" fmla="*/ 1058 w 1346"/>
                <a:gd name="T89" fmla="*/ 239 h 1031"/>
                <a:gd name="T90" fmla="*/ 1026 w 1346"/>
                <a:gd name="T91" fmla="*/ 206 h 1031"/>
                <a:gd name="T92" fmla="*/ 978 w 1346"/>
                <a:gd name="T93" fmla="*/ 170 h 1031"/>
                <a:gd name="T94" fmla="*/ 907 w 1346"/>
                <a:gd name="T95" fmla="*/ 124 h 103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46"/>
                <a:gd name="T145" fmla="*/ 0 h 1031"/>
                <a:gd name="T146" fmla="*/ 1346 w 1346"/>
                <a:gd name="T147" fmla="*/ 1031 h 103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46" h="1031">
                  <a:moveTo>
                    <a:pt x="907" y="124"/>
                  </a:moveTo>
                  <a:lnTo>
                    <a:pt x="887" y="112"/>
                  </a:lnTo>
                  <a:lnTo>
                    <a:pt x="866" y="100"/>
                  </a:lnTo>
                  <a:lnTo>
                    <a:pt x="844" y="88"/>
                  </a:lnTo>
                  <a:lnTo>
                    <a:pt x="821" y="76"/>
                  </a:lnTo>
                  <a:lnTo>
                    <a:pt x="799" y="65"/>
                  </a:lnTo>
                  <a:lnTo>
                    <a:pt x="775" y="55"/>
                  </a:lnTo>
                  <a:lnTo>
                    <a:pt x="752" y="45"/>
                  </a:lnTo>
                  <a:lnTo>
                    <a:pt x="729" y="36"/>
                  </a:lnTo>
                  <a:lnTo>
                    <a:pt x="705" y="28"/>
                  </a:lnTo>
                  <a:lnTo>
                    <a:pt x="682" y="22"/>
                  </a:lnTo>
                  <a:lnTo>
                    <a:pt x="659" y="16"/>
                  </a:lnTo>
                  <a:lnTo>
                    <a:pt x="636" y="11"/>
                  </a:lnTo>
                  <a:lnTo>
                    <a:pt x="612" y="8"/>
                  </a:lnTo>
                  <a:lnTo>
                    <a:pt x="589" y="5"/>
                  </a:lnTo>
                  <a:lnTo>
                    <a:pt x="566" y="2"/>
                  </a:lnTo>
                  <a:lnTo>
                    <a:pt x="543" y="1"/>
                  </a:lnTo>
                  <a:lnTo>
                    <a:pt x="520" y="0"/>
                  </a:lnTo>
                  <a:lnTo>
                    <a:pt x="497" y="0"/>
                  </a:lnTo>
                  <a:lnTo>
                    <a:pt x="474" y="0"/>
                  </a:lnTo>
                  <a:lnTo>
                    <a:pt x="452" y="1"/>
                  </a:lnTo>
                  <a:lnTo>
                    <a:pt x="430" y="2"/>
                  </a:lnTo>
                  <a:lnTo>
                    <a:pt x="409" y="4"/>
                  </a:lnTo>
                  <a:lnTo>
                    <a:pt x="388" y="7"/>
                  </a:lnTo>
                  <a:lnTo>
                    <a:pt x="368" y="10"/>
                  </a:lnTo>
                  <a:lnTo>
                    <a:pt x="348" y="13"/>
                  </a:lnTo>
                  <a:lnTo>
                    <a:pt x="329" y="17"/>
                  </a:lnTo>
                  <a:lnTo>
                    <a:pt x="311" y="21"/>
                  </a:lnTo>
                  <a:lnTo>
                    <a:pt x="294" y="25"/>
                  </a:lnTo>
                  <a:lnTo>
                    <a:pt x="278" y="30"/>
                  </a:lnTo>
                  <a:lnTo>
                    <a:pt x="262" y="35"/>
                  </a:lnTo>
                  <a:lnTo>
                    <a:pt x="244" y="42"/>
                  </a:lnTo>
                  <a:lnTo>
                    <a:pt x="225" y="51"/>
                  </a:lnTo>
                  <a:lnTo>
                    <a:pt x="211" y="60"/>
                  </a:lnTo>
                  <a:lnTo>
                    <a:pt x="203" y="70"/>
                  </a:lnTo>
                  <a:lnTo>
                    <a:pt x="198" y="79"/>
                  </a:lnTo>
                  <a:lnTo>
                    <a:pt x="195" y="87"/>
                  </a:lnTo>
                  <a:lnTo>
                    <a:pt x="194" y="96"/>
                  </a:lnTo>
                  <a:lnTo>
                    <a:pt x="192" y="105"/>
                  </a:lnTo>
                  <a:lnTo>
                    <a:pt x="190" y="113"/>
                  </a:lnTo>
                  <a:lnTo>
                    <a:pt x="184" y="121"/>
                  </a:lnTo>
                  <a:lnTo>
                    <a:pt x="175" y="128"/>
                  </a:lnTo>
                  <a:lnTo>
                    <a:pt x="156" y="140"/>
                  </a:lnTo>
                  <a:lnTo>
                    <a:pt x="136" y="149"/>
                  </a:lnTo>
                  <a:lnTo>
                    <a:pt x="117" y="157"/>
                  </a:lnTo>
                  <a:lnTo>
                    <a:pt x="100" y="165"/>
                  </a:lnTo>
                  <a:lnTo>
                    <a:pt x="83" y="173"/>
                  </a:lnTo>
                  <a:lnTo>
                    <a:pt x="69" y="182"/>
                  </a:lnTo>
                  <a:lnTo>
                    <a:pt x="64" y="186"/>
                  </a:lnTo>
                  <a:lnTo>
                    <a:pt x="56" y="201"/>
                  </a:lnTo>
                  <a:lnTo>
                    <a:pt x="55" y="218"/>
                  </a:lnTo>
                  <a:lnTo>
                    <a:pt x="59" y="236"/>
                  </a:lnTo>
                  <a:lnTo>
                    <a:pt x="64" y="256"/>
                  </a:lnTo>
                  <a:lnTo>
                    <a:pt x="69" y="275"/>
                  </a:lnTo>
                  <a:lnTo>
                    <a:pt x="69" y="283"/>
                  </a:lnTo>
                  <a:lnTo>
                    <a:pt x="67" y="297"/>
                  </a:lnTo>
                  <a:lnTo>
                    <a:pt x="61" y="314"/>
                  </a:lnTo>
                  <a:lnTo>
                    <a:pt x="52" y="331"/>
                  </a:lnTo>
                  <a:lnTo>
                    <a:pt x="42" y="350"/>
                  </a:lnTo>
                  <a:lnTo>
                    <a:pt x="31" y="370"/>
                  </a:lnTo>
                  <a:lnTo>
                    <a:pt x="20" y="390"/>
                  </a:lnTo>
                  <a:lnTo>
                    <a:pt x="10" y="409"/>
                  </a:lnTo>
                  <a:lnTo>
                    <a:pt x="2" y="428"/>
                  </a:lnTo>
                  <a:lnTo>
                    <a:pt x="0" y="437"/>
                  </a:lnTo>
                  <a:lnTo>
                    <a:pt x="0" y="447"/>
                  </a:lnTo>
                  <a:lnTo>
                    <a:pt x="4" y="455"/>
                  </a:lnTo>
                  <a:lnTo>
                    <a:pt x="13" y="459"/>
                  </a:lnTo>
                  <a:lnTo>
                    <a:pt x="25" y="461"/>
                  </a:lnTo>
                  <a:lnTo>
                    <a:pt x="41" y="461"/>
                  </a:lnTo>
                  <a:lnTo>
                    <a:pt x="60" y="459"/>
                  </a:lnTo>
                  <a:lnTo>
                    <a:pt x="81" y="457"/>
                  </a:lnTo>
                  <a:lnTo>
                    <a:pt x="105" y="454"/>
                  </a:lnTo>
                  <a:lnTo>
                    <a:pt x="129" y="451"/>
                  </a:lnTo>
                  <a:lnTo>
                    <a:pt x="155" y="448"/>
                  </a:lnTo>
                  <a:lnTo>
                    <a:pt x="168" y="448"/>
                  </a:lnTo>
                  <a:lnTo>
                    <a:pt x="190" y="446"/>
                  </a:lnTo>
                  <a:lnTo>
                    <a:pt x="211" y="445"/>
                  </a:lnTo>
                  <a:lnTo>
                    <a:pt x="233" y="445"/>
                  </a:lnTo>
                  <a:lnTo>
                    <a:pt x="254" y="445"/>
                  </a:lnTo>
                  <a:lnTo>
                    <a:pt x="274" y="446"/>
                  </a:lnTo>
                  <a:lnTo>
                    <a:pt x="294" y="448"/>
                  </a:lnTo>
                  <a:lnTo>
                    <a:pt x="314" y="451"/>
                  </a:lnTo>
                  <a:lnTo>
                    <a:pt x="333" y="455"/>
                  </a:lnTo>
                  <a:lnTo>
                    <a:pt x="351" y="459"/>
                  </a:lnTo>
                  <a:lnTo>
                    <a:pt x="369" y="465"/>
                  </a:lnTo>
                  <a:lnTo>
                    <a:pt x="386" y="473"/>
                  </a:lnTo>
                  <a:lnTo>
                    <a:pt x="402" y="482"/>
                  </a:lnTo>
                  <a:lnTo>
                    <a:pt x="405" y="484"/>
                  </a:lnTo>
                  <a:lnTo>
                    <a:pt x="425" y="499"/>
                  </a:lnTo>
                  <a:lnTo>
                    <a:pt x="440" y="515"/>
                  </a:lnTo>
                  <a:lnTo>
                    <a:pt x="453" y="534"/>
                  </a:lnTo>
                  <a:lnTo>
                    <a:pt x="462" y="553"/>
                  </a:lnTo>
                  <a:lnTo>
                    <a:pt x="467" y="572"/>
                  </a:lnTo>
                  <a:lnTo>
                    <a:pt x="470" y="590"/>
                  </a:lnTo>
                  <a:lnTo>
                    <a:pt x="470" y="607"/>
                  </a:lnTo>
                  <a:lnTo>
                    <a:pt x="467" y="623"/>
                  </a:lnTo>
                  <a:lnTo>
                    <a:pt x="462" y="635"/>
                  </a:lnTo>
                  <a:lnTo>
                    <a:pt x="448" y="659"/>
                  </a:lnTo>
                  <a:lnTo>
                    <a:pt x="441" y="673"/>
                  </a:lnTo>
                  <a:lnTo>
                    <a:pt x="435" y="688"/>
                  </a:lnTo>
                  <a:lnTo>
                    <a:pt x="437" y="689"/>
                  </a:lnTo>
                  <a:lnTo>
                    <a:pt x="446" y="690"/>
                  </a:lnTo>
                  <a:lnTo>
                    <a:pt x="459" y="693"/>
                  </a:lnTo>
                  <a:lnTo>
                    <a:pt x="477" y="696"/>
                  </a:lnTo>
                  <a:lnTo>
                    <a:pt x="498" y="700"/>
                  </a:lnTo>
                  <a:lnTo>
                    <a:pt x="522" y="705"/>
                  </a:lnTo>
                  <a:lnTo>
                    <a:pt x="547" y="709"/>
                  </a:lnTo>
                  <a:lnTo>
                    <a:pt x="574" y="713"/>
                  </a:lnTo>
                  <a:lnTo>
                    <a:pt x="600" y="716"/>
                  </a:lnTo>
                  <a:lnTo>
                    <a:pt x="625" y="719"/>
                  </a:lnTo>
                  <a:lnTo>
                    <a:pt x="648" y="721"/>
                  </a:lnTo>
                  <a:lnTo>
                    <a:pt x="669" y="722"/>
                  </a:lnTo>
                  <a:lnTo>
                    <a:pt x="769" y="722"/>
                  </a:lnTo>
                  <a:lnTo>
                    <a:pt x="889" y="882"/>
                  </a:lnTo>
                  <a:lnTo>
                    <a:pt x="889" y="891"/>
                  </a:lnTo>
                  <a:lnTo>
                    <a:pt x="890" y="901"/>
                  </a:lnTo>
                  <a:lnTo>
                    <a:pt x="892" y="914"/>
                  </a:lnTo>
                  <a:lnTo>
                    <a:pt x="895" y="930"/>
                  </a:lnTo>
                  <a:lnTo>
                    <a:pt x="900" y="947"/>
                  </a:lnTo>
                  <a:lnTo>
                    <a:pt x="908" y="964"/>
                  </a:lnTo>
                  <a:lnTo>
                    <a:pt x="919" y="981"/>
                  </a:lnTo>
                  <a:lnTo>
                    <a:pt x="933" y="997"/>
                  </a:lnTo>
                  <a:lnTo>
                    <a:pt x="951" y="1011"/>
                  </a:lnTo>
                  <a:lnTo>
                    <a:pt x="973" y="1021"/>
                  </a:lnTo>
                  <a:lnTo>
                    <a:pt x="1000" y="1029"/>
                  </a:lnTo>
                  <a:lnTo>
                    <a:pt x="1031" y="1031"/>
                  </a:lnTo>
                  <a:lnTo>
                    <a:pt x="1069" y="1028"/>
                  </a:lnTo>
                  <a:lnTo>
                    <a:pt x="1092" y="1024"/>
                  </a:lnTo>
                  <a:lnTo>
                    <a:pt x="1126" y="1017"/>
                  </a:lnTo>
                  <a:lnTo>
                    <a:pt x="1155" y="1007"/>
                  </a:lnTo>
                  <a:lnTo>
                    <a:pt x="1178" y="996"/>
                  </a:lnTo>
                  <a:lnTo>
                    <a:pt x="1196" y="985"/>
                  </a:lnTo>
                  <a:lnTo>
                    <a:pt x="1211" y="972"/>
                  </a:lnTo>
                  <a:lnTo>
                    <a:pt x="1222" y="959"/>
                  </a:lnTo>
                  <a:lnTo>
                    <a:pt x="1230" y="945"/>
                  </a:lnTo>
                  <a:lnTo>
                    <a:pt x="1236" y="931"/>
                  </a:lnTo>
                  <a:lnTo>
                    <a:pt x="1239" y="917"/>
                  </a:lnTo>
                  <a:lnTo>
                    <a:pt x="1242" y="904"/>
                  </a:lnTo>
                  <a:lnTo>
                    <a:pt x="1244" y="891"/>
                  </a:lnTo>
                  <a:lnTo>
                    <a:pt x="1246" y="879"/>
                  </a:lnTo>
                  <a:lnTo>
                    <a:pt x="1249" y="868"/>
                  </a:lnTo>
                  <a:lnTo>
                    <a:pt x="1257" y="850"/>
                  </a:lnTo>
                  <a:lnTo>
                    <a:pt x="1271" y="835"/>
                  </a:lnTo>
                  <a:lnTo>
                    <a:pt x="1287" y="825"/>
                  </a:lnTo>
                  <a:lnTo>
                    <a:pt x="1301" y="818"/>
                  </a:lnTo>
                  <a:lnTo>
                    <a:pt x="1309" y="808"/>
                  </a:lnTo>
                  <a:lnTo>
                    <a:pt x="1312" y="800"/>
                  </a:lnTo>
                  <a:lnTo>
                    <a:pt x="1317" y="788"/>
                  </a:lnTo>
                  <a:lnTo>
                    <a:pt x="1322" y="774"/>
                  </a:lnTo>
                  <a:lnTo>
                    <a:pt x="1328" y="756"/>
                  </a:lnTo>
                  <a:lnTo>
                    <a:pt x="1333" y="734"/>
                  </a:lnTo>
                  <a:lnTo>
                    <a:pt x="1338" y="707"/>
                  </a:lnTo>
                  <a:lnTo>
                    <a:pt x="1342" y="675"/>
                  </a:lnTo>
                  <a:lnTo>
                    <a:pt x="1344" y="650"/>
                  </a:lnTo>
                  <a:lnTo>
                    <a:pt x="1345" y="628"/>
                  </a:lnTo>
                  <a:lnTo>
                    <a:pt x="1345" y="611"/>
                  </a:lnTo>
                  <a:lnTo>
                    <a:pt x="1343" y="597"/>
                  </a:lnTo>
                  <a:lnTo>
                    <a:pt x="1338" y="582"/>
                  </a:lnTo>
                  <a:lnTo>
                    <a:pt x="1330" y="567"/>
                  </a:lnTo>
                  <a:lnTo>
                    <a:pt x="1320" y="548"/>
                  </a:lnTo>
                  <a:lnTo>
                    <a:pt x="1305" y="524"/>
                  </a:lnTo>
                  <a:lnTo>
                    <a:pt x="1288" y="514"/>
                  </a:lnTo>
                  <a:lnTo>
                    <a:pt x="1264" y="499"/>
                  </a:lnTo>
                  <a:lnTo>
                    <a:pt x="1244" y="485"/>
                  </a:lnTo>
                  <a:lnTo>
                    <a:pt x="1228" y="472"/>
                  </a:lnTo>
                  <a:lnTo>
                    <a:pt x="1215" y="459"/>
                  </a:lnTo>
                  <a:lnTo>
                    <a:pt x="1204" y="446"/>
                  </a:lnTo>
                  <a:lnTo>
                    <a:pt x="1195" y="433"/>
                  </a:lnTo>
                  <a:lnTo>
                    <a:pt x="1186" y="419"/>
                  </a:lnTo>
                  <a:lnTo>
                    <a:pt x="1179" y="404"/>
                  </a:lnTo>
                  <a:lnTo>
                    <a:pt x="1170" y="387"/>
                  </a:lnTo>
                  <a:lnTo>
                    <a:pt x="1166" y="379"/>
                  </a:lnTo>
                  <a:lnTo>
                    <a:pt x="1157" y="365"/>
                  </a:lnTo>
                  <a:lnTo>
                    <a:pt x="1146" y="349"/>
                  </a:lnTo>
                  <a:lnTo>
                    <a:pt x="1132" y="331"/>
                  </a:lnTo>
                  <a:lnTo>
                    <a:pt x="1118" y="312"/>
                  </a:lnTo>
                  <a:lnTo>
                    <a:pt x="1102" y="292"/>
                  </a:lnTo>
                  <a:lnTo>
                    <a:pt x="1087" y="273"/>
                  </a:lnTo>
                  <a:lnTo>
                    <a:pt x="1072" y="255"/>
                  </a:lnTo>
                  <a:lnTo>
                    <a:pt x="1058" y="239"/>
                  </a:lnTo>
                  <a:lnTo>
                    <a:pt x="1047" y="226"/>
                  </a:lnTo>
                  <a:lnTo>
                    <a:pt x="1038" y="217"/>
                  </a:lnTo>
                  <a:lnTo>
                    <a:pt x="1033" y="212"/>
                  </a:lnTo>
                  <a:lnTo>
                    <a:pt x="1026" y="206"/>
                  </a:lnTo>
                  <a:lnTo>
                    <a:pt x="1016" y="198"/>
                  </a:lnTo>
                  <a:lnTo>
                    <a:pt x="1005" y="190"/>
                  </a:lnTo>
                  <a:lnTo>
                    <a:pt x="993" y="181"/>
                  </a:lnTo>
                  <a:lnTo>
                    <a:pt x="978" y="170"/>
                  </a:lnTo>
                  <a:lnTo>
                    <a:pt x="962" y="159"/>
                  </a:lnTo>
                  <a:lnTo>
                    <a:pt x="945" y="148"/>
                  </a:lnTo>
                  <a:lnTo>
                    <a:pt x="927" y="136"/>
                  </a:lnTo>
                  <a:lnTo>
                    <a:pt x="907" y="124"/>
                  </a:lnTo>
                  <a:close/>
                </a:path>
              </a:pathLst>
            </a:custGeom>
            <a:solidFill>
              <a:srgbClr val="C168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11" name="Freeform 86"/>
            <p:cNvSpPr>
              <a:spLocks/>
            </p:cNvSpPr>
            <p:nvPr/>
          </p:nvSpPr>
          <p:spPr bwMode="auto">
            <a:xfrm>
              <a:off x="6950" y="192"/>
              <a:ext cx="449" cy="661"/>
            </a:xfrm>
            <a:custGeom>
              <a:avLst/>
              <a:gdLst>
                <a:gd name="T0" fmla="*/ 313 w 449"/>
                <a:gd name="T1" fmla="*/ 614 h 661"/>
                <a:gd name="T2" fmla="*/ 330 w 449"/>
                <a:gd name="T3" fmla="*/ 581 h 661"/>
                <a:gd name="T4" fmla="*/ 345 w 449"/>
                <a:gd name="T5" fmla="*/ 547 h 661"/>
                <a:gd name="T6" fmla="*/ 358 w 449"/>
                <a:gd name="T7" fmla="*/ 516 h 661"/>
                <a:gd name="T8" fmla="*/ 365 w 449"/>
                <a:gd name="T9" fmla="*/ 501 h 661"/>
                <a:gd name="T10" fmla="*/ 378 w 449"/>
                <a:gd name="T11" fmla="*/ 470 h 661"/>
                <a:gd name="T12" fmla="*/ 393 w 449"/>
                <a:gd name="T13" fmla="*/ 431 h 661"/>
                <a:gd name="T14" fmla="*/ 409 w 449"/>
                <a:gd name="T15" fmla="*/ 389 h 661"/>
                <a:gd name="T16" fmla="*/ 424 w 449"/>
                <a:gd name="T17" fmla="*/ 344 h 661"/>
                <a:gd name="T18" fmla="*/ 437 w 449"/>
                <a:gd name="T19" fmla="*/ 300 h 661"/>
                <a:gd name="T20" fmla="*/ 446 w 449"/>
                <a:gd name="T21" fmla="*/ 259 h 661"/>
                <a:gd name="T22" fmla="*/ 449 w 449"/>
                <a:gd name="T23" fmla="*/ 224 h 661"/>
                <a:gd name="T24" fmla="*/ 446 w 449"/>
                <a:gd name="T25" fmla="*/ 200 h 661"/>
                <a:gd name="T26" fmla="*/ 429 w 449"/>
                <a:gd name="T27" fmla="*/ 165 h 661"/>
                <a:gd name="T28" fmla="*/ 403 w 449"/>
                <a:gd name="T29" fmla="*/ 129 h 661"/>
                <a:gd name="T30" fmla="*/ 373 w 449"/>
                <a:gd name="T31" fmla="*/ 93 h 661"/>
                <a:gd name="T32" fmla="*/ 345 w 449"/>
                <a:gd name="T33" fmla="*/ 60 h 661"/>
                <a:gd name="T34" fmla="*/ 325 w 449"/>
                <a:gd name="T35" fmla="*/ 31 h 661"/>
                <a:gd name="T36" fmla="*/ 0 w 449"/>
                <a:gd name="T37" fmla="*/ 0 h 661"/>
                <a:gd name="T38" fmla="*/ 23 w 449"/>
                <a:gd name="T39" fmla="*/ 54 h 661"/>
                <a:gd name="T40" fmla="*/ 41 w 449"/>
                <a:gd name="T41" fmla="*/ 96 h 661"/>
                <a:gd name="T42" fmla="*/ 54 w 449"/>
                <a:gd name="T43" fmla="*/ 130 h 661"/>
                <a:gd name="T44" fmla="*/ 63 w 449"/>
                <a:gd name="T45" fmla="*/ 159 h 661"/>
                <a:gd name="T46" fmla="*/ 70 w 449"/>
                <a:gd name="T47" fmla="*/ 188 h 661"/>
                <a:gd name="T48" fmla="*/ 77 w 449"/>
                <a:gd name="T49" fmla="*/ 221 h 661"/>
                <a:gd name="T50" fmla="*/ 84 w 449"/>
                <a:gd name="T51" fmla="*/ 263 h 661"/>
                <a:gd name="T52" fmla="*/ 91 w 449"/>
                <a:gd name="T53" fmla="*/ 309 h 661"/>
                <a:gd name="T54" fmla="*/ 99 w 449"/>
                <a:gd name="T55" fmla="*/ 362 h 661"/>
                <a:gd name="T56" fmla="*/ 107 w 449"/>
                <a:gd name="T57" fmla="*/ 408 h 661"/>
                <a:gd name="T58" fmla="*/ 112 w 449"/>
                <a:gd name="T59" fmla="*/ 447 h 661"/>
                <a:gd name="T60" fmla="*/ 117 w 449"/>
                <a:gd name="T61" fmla="*/ 481 h 661"/>
                <a:gd name="T62" fmla="*/ 119 w 449"/>
                <a:gd name="T63" fmla="*/ 509 h 661"/>
                <a:gd name="T64" fmla="*/ 120 w 449"/>
                <a:gd name="T65" fmla="*/ 526 h 661"/>
                <a:gd name="T66" fmla="*/ 122 w 449"/>
                <a:gd name="T67" fmla="*/ 561 h 661"/>
                <a:gd name="T68" fmla="*/ 134 w 449"/>
                <a:gd name="T69" fmla="*/ 593 h 661"/>
                <a:gd name="T70" fmla="*/ 164 w 449"/>
                <a:gd name="T71" fmla="*/ 624 h 661"/>
                <a:gd name="T72" fmla="*/ 213 w 449"/>
                <a:gd name="T73" fmla="*/ 653 h 661"/>
                <a:gd name="T74" fmla="*/ 249 w 449"/>
                <a:gd name="T75" fmla="*/ 661 h 661"/>
                <a:gd name="T76" fmla="*/ 278 w 449"/>
                <a:gd name="T77" fmla="*/ 651 h 661"/>
                <a:gd name="T78" fmla="*/ 302 w 449"/>
                <a:gd name="T79" fmla="*/ 629 h 6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49"/>
                <a:gd name="T121" fmla="*/ 0 h 661"/>
                <a:gd name="T122" fmla="*/ 449 w 449"/>
                <a:gd name="T123" fmla="*/ 661 h 6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49" h="661">
                  <a:moveTo>
                    <a:pt x="302" y="629"/>
                  </a:moveTo>
                  <a:lnTo>
                    <a:pt x="313" y="614"/>
                  </a:lnTo>
                  <a:lnTo>
                    <a:pt x="322" y="598"/>
                  </a:lnTo>
                  <a:lnTo>
                    <a:pt x="330" y="581"/>
                  </a:lnTo>
                  <a:lnTo>
                    <a:pt x="338" y="564"/>
                  </a:lnTo>
                  <a:lnTo>
                    <a:pt x="345" y="547"/>
                  </a:lnTo>
                  <a:lnTo>
                    <a:pt x="352" y="531"/>
                  </a:lnTo>
                  <a:lnTo>
                    <a:pt x="358" y="516"/>
                  </a:lnTo>
                  <a:lnTo>
                    <a:pt x="360" y="513"/>
                  </a:lnTo>
                  <a:lnTo>
                    <a:pt x="365" y="501"/>
                  </a:lnTo>
                  <a:lnTo>
                    <a:pt x="371" y="486"/>
                  </a:lnTo>
                  <a:lnTo>
                    <a:pt x="378" y="470"/>
                  </a:lnTo>
                  <a:lnTo>
                    <a:pt x="385" y="451"/>
                  </a:lnTo>
                  <a:lnTo>
                    <a:pt x="393" y="431"/>
                  </a:lnTo>
                  <a:lnTo>
                    <a:pt x="401" y="410"/>
                  </a:lnTo>
                  <a:lnTo>
                    <a:pt x="409" y="389"/>
                  </a:lnTo>
                  <a:lnTo>
                    <a:pt x="417" y="366"/>
                  </a:lnTo>
                  <a:lnTo>
                    <a:pt x="424" y="344"/>
                  </a:lnTo>
                  <a:lnTo>
                    <a:pt x="431" y="321"/>
                  </a:lnTo>
                  <a:lnTo>
                    <a:pt x="437" y="300"/>
                  </a:lnTo>
                  <a:lnTo>
                    <a:pt x="442" y="279"/>
                  </a:lnTo>
                  <a:lnTo>
                    <a:pt x="446" y="259"/>
                  </a:lnTo>
                  <a:lnTo>
                    <a:pt x="448" y="241"/>
                  </a:lnTo>
                  <a:lnTo>
                    <a:pt x="449" y="224"/>
                  </a:lnTo>
                  <a:lnTo>
                    <a:pt x="449" y="210"/>
                  </a:lnTo>
                  <a:lnTo>
                    <a:pt x="446" y="200"/>
                  </a:lnTo>
                  <a:lnTo>
                    <a:pt x="439" y="183"/>
                  </a:lnTo>
                  <a:lnTo>
                    <a:pt x="429" y="165"/>
                  </a:lnTo>
                  <a:lnTo>
                    <a:pt x="417" y="147"/>
                  </a:lnTo>
                  <a:lnTo>
                    <a:pt x="403" y="129"/>
                  </a:lnTo>
                  <a:lnTo>
                    <a:pt x="388" y="111"/>
                  </a:lnTo>
                  <a:lnTo>
                    <a:pt x="373" y="93"/>
                  </a:lnTo>
                  <a:lnTo>
                    <a:pt x="358" y="76"/>
                  </a:lnTo>
                  <a:lnTo>
                    <a:pt x="345" y="60"/>
                  </a:lnTo>
                  <a:lnTo>
                    <a:pt x="334" y="45"/>
                  </a:lnTo>
                  <a:lnTo>
                    <a:pt x="325" y="31"/>
                  </a:lnTo>
                  <a:lnTo>
                    <a:pt x="320" y="20"/>
                  </a:lnTo>
                  <a:lnTo>
                    <a:pt x="0" y="0"/>
                  </a:lnTo>
                  <a:lnTo>
                    <a:pt x="12" y="29"/>
                  </a:lnTo>
                  <a:lnTo>
                    <a:pt x="23" y="54"/>
                  </a:lnTo>
                  <a:lnTo>
                    <a:pt x="33" y="77"/>
                  </a:lnTo>
                  <a:lnTo>
                    <a:pt x="41" y="96"/>
                  </a:lnTo>
                  <a:lnTo>
                    <a:pt x="48" y="114"/>
                  </a:lnTo>
                  <a:lnTo>
                    <a:pt x="54" y="130"/>
                  </a:lnTo>
                  <a:lnTo>
                    <a:pt x="59" y="145"/>
                  </a:lnTo>
                  <a:lnTo>
                    <a:pt x="63" y="159"/>
                  </a:lnTo>
                  <a:lnTo>
                    <a:pt x="67" y="173"/>
                  </a:lnTo>
                  <a:lnTo>
                    <a:pt x="70" y="188"/>
                  </a:lnTo>
                  <a:lnTo>
                    <a:pt x="74" y="204"/>
                  </a:lnTo>
                  <a:lnTo>
                    <a:pt x="77" y="221"/>
                  </a:lnTo>
                  <a:lnTo>
                    <a:pt x="80" y="241"/>
                  </a:lnTo>
                  <a:lnTo>
                    <a:pt x="84" y="263"/>
                  </a:lnTo>
                  <a:lnTo>
                    <a:pt x="86" y="280"/>
                  </a:lnTo>
                  <a:lnTo>
                    <a:pt x="91" y="309"/>
                  </a:lnTo>
                  <a:lnTo>
                    <a:pt x="95" y="337"/>
                  </a:lnTo>
                  <a:lnTo>
                    <a:pt x="99" y="362"/>
                  </a:lnTo>
                  <a:lnTo>
                    <a:pt x="103" y="386"/>
                  </a:lnTo>
                  <a:lnTo>
                    <a:pt x="107" y="408"/>
                  </a:lnTo>
                  <a:lnTo>
                    <a:pt x="110" y="428"/>
                  </a:lnTo>
                  <a:lnTo>
                    <a:pt x="112" y="447"/>
                  </a:lnTo>
                  <a:lnTo>
                    <a:pt x="115" y="465"/>
                  </a:lnTo>
                  <a:lnTo>
                    <a:pt x="117" y="481"/>
                  </a:lnTo>
                  <a:lnTo>
                    <a:pt x="118" y="495"/>
                  </a:lnTo>
                  <a:lnTo>
                    <a:pt x="119" y="509"/>
                  </a:lnTo>
                  <a:lnTo>
                    <a:pt x="119" y="521"/>
                  </a:lnTo>
                  <a:lnTo>
                    <a:pt x="120" y="526"/>
                  </a:lnTo>
                  <a:lnTo>
                    <a:pt x="120" y="544"/>
                  </a:lnTo>
                  <a:lnTo>
                    <a:pt x="122" y="561"/>
                  </a:lnTo>
                  <a:lnTo>
                    <a:pt x="126" y="577"/>
                  </a:lnTo>
                  <a:lnTo>
                    <a:pt x="134" y="593"/>
                  </a:lnTo>
                  <a:lnTo>
                    <a:pt x="146" y="609"/>
                  </a:lnTo>
                  <a:lnTo>
                    <a:pt x="164" y="624"/>
                  </a:lnTo>
                  <a:lnTo>
                    <a:pt x="187" y="640"/>
                  </a:lnTo>
                  <a:lnTo>
                    <a:pt x="213" y="653"/>
                  </a:lnTo>
                  <a:lnTo>
                    <a:pt x="232" y="659"/>
                  </a:lnTo>
                  <a:lnTo>
                    <a:pt x="249" y="661"/>
                  </a:lnTo>
                  <a:lnTo>
                    <a:pt x="264" y="658"/>
                  </a:lnTo>
                  <a:lnTo>
                    <a:pt x="278" y="651"/>
                  </a:lnTo>
                  <a:lnTo>
                    <a:pt x="291" y="641"/>
                  </a:lnTo>
                  <a:lnTo>
                    <a:pt x="302" y="629"/>
                  </a:lnTo>
                  <a:close/>
                </a:path>
              </a:pathLst>
            </a:custGeom>
            <a:solidFill>
              <a:srgbClr val="C168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12" name="Freeform 87"/>
            <p:cNvSpPr>
              <a:spLocks/>
            </p:cNvSpPr>
            <p:nvPr/>
          </p:nvSpPr>
          <p:spPr bwMode="auto">
            <a:xfrm>
              <a:off x="6950" y="192"/>
              <a:ext cx="449" cy="661"/>
            </a:xfrm>
            <a:custGeom>
              <a:avLst/>
              <a:gdLst>
                <a:gd name="T0" fmla="*/ 12 w 449"/>
                <a:gd name="T1" fmla="*/ 29 h 661"/>
                <a:gd name="T2" fmla="*/ 33 w 449"/>
                <a:gd name="T3" fmla="*/ 77 h 661"/>
                <a:gd name="T4" fmla="*/ 48 w 449"/>
                <a:gd name="T5" fmla="*/ 114 h 661"/>
                <a:gd name="T6" fmla="*/ 59 w 449"/>
                <a:gd name="T7" fmla="*/ 145 h 661"/>
                <a:gd name="T8" fmla="*/ 67 w 449"/>
                <a:gd name="T9" fmla="*/ 173 h 661"/>
                <a:gd name="T10" fmla="*/ 74 w 449"/>
                <a:gd name="T11" fmla="*/ 204 h 661"/>
                <a:gd name="T12" fmla="*/ 80 w 449"/>
                <a:gd name="T13" fmla="*/ 241 h 661"/>
                <a:gd name="T14" fmla="*/ 86 w 449"/>
                <a:gd name="T15" fmla="*/ 280 h 661"/>
                <a:gd name="T16" fmla="*/ 95 w 449"/>
                <a:gd name="T17" fmla="*/ 337 h 661"/>
                <a:gd name="T18" fmla="*/ 103 w 449"/>
                <a:gd name="T19" fmla="*/ 386 h 661"/>
                <a:gd name="T20" fmla="*/ 110 w 449"/>
                <a:gd name="T21" fmla="*/ 428 h 661"/>
                <a:gd name="T22" fmla="*/ 115 w 449"/>
                <a:gd name="T23" fmla="*/ 465 h 661"/>
                <a:gd name="T24" fmla="*/ 118 w 449"/>
                <a:gd name="T25" fmla="*/ 495 h 661"/>
                <a:gd name="T26" fmla="*/ 119 w 449"/>
                <a:gd name="T27" fmla="*/ 521 h 661"/>
                <a:gd name="T28" fmla="*/ 120 w 449"/>
                <a:gd name="T29" fmla="*/ 544 h 661"/>
                <a:gd name="T30" fmla="*/ 126 w 449"/>
                <a:gd name="T31" fmla="*/ 577 h 661"/>
                <a:gd name="T32" fmla="*/ 146 w 449"/>
                <a:gd name="T33" fmla="*/ 609 h 661"/>
                <a:gd name="T34" fmla="*/ 187 w 449"/>
                <a:gd name="T35" fmla="*/ 640 h 661"/>
                <a:gd name="T36" fmla="*/ 232 w 449"/>
                <a:gd name="T37" fmla="*/ 659 h 661"/>
                <a:gd name="T38" fmla="*/ 264 w 449"/>
                <a:gd name="T39" fmla="*/ 658 h 661"/>
                <a:gd name="T40" fmla="*/ 291 w 449"/>
                <a:gd name="T41" fmla="*/ 641 h 661"/>
                <a:gd name="T42" fmla="*/ 313 w 449"/>
                <a:gd name="T43" fmla="*/ 614 h 661"/>
                <a:gd name="T44" fmla="*/ 330 w 449"/>
                <a:gd name="T45" fmla="*/ 581 h 661"/>
                <a:gd name="T46" fmla="*/ 345 w 449"/>
                <a:gd name="T47" fmla="*/ 547 h 661"/>
                <a:gd name="T48" fmla="*/ 358 w 449"/>
                <a:gd name="T49" fmla="*/ 516 h 661"/>
                <a:gd name="T50" fmla="*/ 365 w 449"/>
                <a:gd name="T51" fmla="*/ 501 h 661"/>
                <a:gd name="T52" fmla="*/ 378 w 449"/>
                <a:gd name="T53" fmla="*/ 470 h 661"/>
                <a:gd name="T54" fmla="*/ 393 w 449"/>
                <a:gd name="T55" fmla="*/ 431 h 661"/>
                <a:gd name="T56" fmla="*/ 409 w 449"/>
                <a:gd name="T57" fmla="*/ 389 h 661"/>
                <a:gd name="T58" fmla="*/ 424 w 449"/>
                <a:gd name="T59" fmla="*/ 344 h 661"/>
                <a:gd name="T60" fmla="*/ 437 w 449"/>
                <a:gd name="T61" fmla="*/ 300 h 661"/>
                <a:gd name="T62" fmla="*/ 446 w 449"/>
                <a:gd name="T63" fmla="*/ 259 h 661"/>
                <a:gd name="T64" fmla="*/ 449 w 449"/>
                <a:gd name="T65" fmla="*/ 224 h 661"/>
                <a:gd name="T66" fmla="*/ 446 w 449"/>
                <a:gd name="T67" fmla="*/ 200 h 661"/>
                <a:gd name="T68" fmla="*/ 429 w 449"/>
                <a:gd name="T69" fmla="*/ 165 h 661"/>
                <a:gd name="T70" fmla="*/ 403 w 449"/>
                <a:gd name="T71" fmla="*/ 129 h 661"/>
                <a:gd name="T72" fmla="*/ 373 w 449"/>
                <a:gd name="T73" fmla="*/ 93 h 661"/>
                <a:gd name="T74" fmla="*/ 345 w 449"/>
                <a:gd name="T75" fmla="*/ 60 h 661"/>
                <a:gd name="T76" fmla="*/ 325 w 449"/>
                <a:gd name="T77" fmla="*/ 31 h 6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49"/>
                <a:gd name="T118" fmla="*/ 0 h 661"/>
                <a:gd name="T119" fmla="*/ 449 w 449"/>
                <a:gd name="T120" fmla="*/ 661 h 6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49" h="661">
                  <a:moveTo>
                    <a:pt x="0" y="0"/>
                  </a:moveTo>
                  <a:lnTo>
                    <a:pt x="12" y="29"/>
                  </a:lnTo>
                  <a:lnTo>
                    <a:pt x="23" y="54"/>
                  </a:lnTo>
                  <a:lnTo>
                    <a:pt x="33" y="77"/>
                  </a:lnTo>
                  <a:lnTo>
                    <a:pt x="41" y="96"/>
                  </a:lnTo>
                  <a:lnTo>
                    <a:pt x="48" y="114"/>
                  </a:lnTo>
                  <a:lnTo>
                    <a:pt x="54" y="130"/>
                  </a:lnTo>
                  <a:lnTo>
                    <a:pt x="59" y="145"/>
                  </a:lnTo>
                  <a:lnTo>
                    <a:pt x="63" y="159"/>
                  </a:lnTo>
                  <a:lnTo>
                    <a:pt x="67" y="173"/>
                  </a:lnTo>
                  <a:lnTo>
                    <a:pt x="70" y="188"/>
                  </a:lnTo>
                  <a:lnTo>
                    <a:pt x="74" y="204"/>
                  </a:lnTo>
                  <a:lnTo>
                    <a:pt x="77" y="221"/>
                  </a:lnTo>
                  <a:lnTo>
                    <a:pt x="80" y="241"/>
                  </a:lnTo>
                  <a:lnTo>
                    <a:pt x="84" y="263"/>
                  </a:lnTo>
                  <a:lnTo>
                    <a:pt x="86" y="280"/>
                  </a:lnTo>
                  <a:lnTo>
                    <a:pt x="91" y="309"/>
                  </a:lnTo>
                  <a:lnTo>
                    <a:pt x="95" y="337"/>
                  </a:lnTo>
                  <a:lnTo>
                    <a:pt x="99" y="362"/>
                  </a:lnTo>
                  <a:lnTo>
                    <a:pt x="103" y="386"/>
                  </a:lnTo>
                  <a:lnTo>
                    <a:pt x="107" y="408"/>
                  </a:lnTo>
                  <a:lnTo>
                    <a:pt x="110" y="428"/>
                  </a:lnTo>
                  <a:lnTo>
                    <a:pt x="112" y="447"/>
                  </a:lnTo>
                  <a:lnTo>
                    <a:pt x="115" y="465"/>
                  </a:lnTo>
                  <a:lnTo>
                    <a:pt x="117" y="481"/>
                  </a:lnTo>
                  <a:lnTo>
                    <a:pt x="118" y="495"/>
                  </a:lnTo>
                  <a:lnTo>
                    <a:pt x="119" y="509"/>
                  </a:lnTo>
                  <a:lnTo>
                    <a:pt x="119" y="521"/>
                  </a:lnTo>
                  <a:lnTo>
                    <a:pt x="120" y="526"/>
                  </a:lnTo>
                  <a:lnTo>
                    <a:pt x="120" y="544"/>
                  </a:lnTo>
                  <a:lnTo>
                    <a:pt x="122" y="561"/>
                  </a:lnTo>
                  <a:lnTo>
                    <a:pt x="126" y="577"/>
                  </a:lnTo>
                  <a:lnTo>
                    <a:pt x="134" y="593"/>
                  </a:lnTo>
                  <a:lnTo>
                    <a:pt x="146" y="609"/>
                  </a:lnTo>
                  <a:lnTo>
                    <a:pt x="164" y="624"/>
                  </a:lnTo>
                  <a:lnTo>
                    <a:pt x="187" y="640"/>
                  </a:lnTo>
                  <a:lnTo>
                    <a:pt x="213" y="653"/>
                  </a:lnTo>
                  <a:lnTo>
                    <a:pt x="232" y="659"/>
                  </a:lnTo>
                  <a:lnTo>
                    <a:pt x="249" y="661"/>
                  </a:lnTo>
                  <a:lnTo>
                    <a:pt x="264" y="658"/>
                  </a:lnTo>
                  <a:lnTo>
                    <a:pt x="278" y="651"/>
                  </a:lnTo>
                  <a:lnTo>
                    <a:pt x="291" y="641"/>
                  </a:lnTo>
                  <a:lnTo>
                    <a:pt x="302" y="629"/>
                  </a:lnTo>
                  <a:lnTo>
                    <a:pt x="313" y="614"/>
                  </a:lnTo>
                  <a:lnTo>
                    <a:pt x="322" y="598"/>
                  </a:lnTo>
                  <a:lnTo>
                    <a:pt x="330" y="581"/>
                  </a:lnTo>
                  <a:lnTo>
                    <a:pt x="338" y="564"/>
                  </a:lnTo>
                  <a:lnTo>
                    <a:pt x="345" y="547"/>
                  </a:lnTo>
                  <a:lnTo>
                    <a:pt x="352" y="531"/>
                  </a:lnTo>
                  <a:lnTo>
                    <a:pt x="358" y="516"/>
                  </a:lnTo>
                  <a:lnTo>
                    <a:pt x="360" y="513"/>
                  </a:lnTo>
                  <a:lnTo>
                    <a:pt x="365" y="501"/>
                  </a:lnTo>
                  <a:lnTo>
                    <a:pt x="371" y="486"/>
                  </a:lnTo>
                  <a:lnTo>
                    <a:pt x="378" y="470"/>
                  </a:lnTo>
                  <a:lnTo>
                    <a:pt x="385" y="451"/>
                  </a:lnTo>
                  <a:lnTo>
                    <a:pt x="393" y="431"/>
                  </a:lnTo>
                  <a:lnTo>
                    <a:pt x="401" y="410"/>
                  </a:lnTo>
                  <a:lnTo>
                    <a:pt x="409" y="389"/>
                  </a:lnTo>
                  <a:lnTo>
                    <a:pt x="417" y="366"/>
                  </a:lnTo>
                  <a:lnTo>
                    <a:pt x="424" y="344"/>
                  </a:lnTo>
                  <a:lnTo>
                    <a:pt x="431" y="321"/>
                  </a:lnTo>
                  <a:lnTo>
                    <a:pt x="437" y="300"/>
                  </a:lnTo>
                  <a:lnTo>
                    <a:pt x="442" y="279"/>
                  </a:lnTo>
                  <a:lnTo>
                    <a:pt x="446" y="259"/>
                  </a:lnTo>
                  <a:lnTo>
                    <a:pt x="448" y="241"/>
                  </a:lnTo>
                  <a:lnTo>
                    <a:pt x="449" y="224"/>
                  </a:lnTo>
                  <a:lnTo>
                    <a:pt x="449" y="210"/>
                  </a:lnTo>
                  <a:lnTo>
                    <a:pt x="446" y="200"/>
                  </a:lnTo>
                  <a:lnTo>
                    <a:pt x="439" y="183"/>
                  </a:lnTo>
                  <a:lnTo>
                    <a:pt x="429" y="165"/>
                  </a:lnTo>
                  <a:lnTo>
                    <a:pt x="417" y="147"/>
                  </a:lnTo>
                  <a:lnTo>
                    <a:pt x="403" y="129"/>
                  </a:lnTo>
                  <a:lnTo>
                    <a:pt x="388" y="111"/>
                  </a:lnTo>
                  <a:lnTo>
                    <a:pt x="373" y="93"/>
                  </a:lnTo>
                  <a:lnTo>
                    <a:pt x="358" y="76"/>
                  </a:lnTo>
                  <a:lnTo>
                    <a:pt x="345" y="60"/>
                  </a:lnTo>
                  <a:lnTo>
                    <a:pt x="334" y="45"/>
                  </a:lnTo>
                  <a:lnTo>
                    <a:pt x="325" y="31"/>
                  </a:lnTo>
                  <a:lnTo>
                    <a:pt x="320" y="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13" name="Freeform 88"/>
            <p:cNvSpPr>
              <a:spLocks/>
            </p:cNvSpPr>
            <p:nvPr/>
          </p:nvSpPr>
          <p:spPr bwMode="auto">
            <a:xfrm>
              <a:off x="7967" y="692"/>
              <a:ext cx="1729" cy="1114"/>
            </a:xfrm>
            <a:custGeom>
              <a:avLst/>
              <a:gdLst>
                <a:gd name="T0" fmla="*/ 158 w 1729"/>
                <a:gd name="T1" fmla="*/ 1030 h 1114"/>
                <a:gd name="T2" fmla="*/ 266 w 1729"/>
                <a:gd name="T3" fmla="*/ 1072 h 1114"/>
                <a:gd name="T4" fmla="*/ 379 w 1729"/>
                <a:gd name="T5" fmla="*/ 1107 h 1114"/>
                <a:gd name="T6" fmla="*/ 468 w 1729"/>
                <a:gd name="T7" fmla="*/ 1077 h 1114"/>
                <a:gd name="T8" fmla="*/ 542 w 1729"/>
                <a:gd name="T9" fmla="*/ 1047 h 1114"/>
                <a:gd name="T10" fmla="*/ 646 w 1729"/>
                <a:gd name="T11" fmla="*/ 1045 h 1114"/>
                <a:gd name="T12" fmla="*/ 750 w 1729"/>
                <a:gd name="T13" fmla="*/ 1055 h 1114"/>
                <a:gd name="T14" fmla="*/ 801 w 1729"/>
                <a:gd name="T15" fmla="*/ 1107 h 1114"/>
                <a:gd name="T16" fmla="*/ 922 w 1729"/>
                <a:gd name="T17" fmla="*/ 1110 h 1114"/>
                <a:gd name="T18" fmla="*/ 995 w 1729"/>
                <a:gd name="T19" fmla="*/ 1073 h 1114"/>
                <a:gd name="T20" fmla="*/ 1051 w 1729"/>
                <a:gd name="T21" fmla="*/ 1036 h 1114"/>
                <a:gd name="T22" fmla="*/ 1145 w 1729"/>
                <a:gd name="T23" fmla="*/ 992 h 1114"/>
                <a:gd name="T24" fmla="*/ 1259 w 1729"/>
                <a:gd name="T25" fmla="*/ 952 h 1114"/>
                <a:gd name="T26" fmla="*/ 1375 w 1729"/>
                <a:gd name="T27" fmla="*/ 926 h 1114"/>
                <a:gd name="T28" fmla="*/ 1510 w 1729"/>
                <a:gd name="T29" fmla="*/ 916 h 1114"/>
                <a:gd name="T30" fmla="*/ 1608 w 1729"/>
                <a:gd name="T31" fmla="*/ 919 h 1114"/>
                <a:gd name="T32" fmla="*/ 1662 w 1729"/>
                <a:gd name="T33" fmla="*/ 926 h 1114"/>
                <a:gd name="T34" fmla="*/ 1707 w 1729"/>
                <a:gd name="T35" fmla="*/ 873 h 1114"/>
                <a:gd name="T36" fmla="*/ 1728 w 1729"/>
                <a:gd name="T37" fmla="*/ 754 h 1114"/>
                <a:gd name="T38" fmla="*/ 1725 w 1729"/>
                <a:gd name="T39" fmla="*/ 663 h 1114"/>
                <a:gd name="T40" fmla="*/ 1712 w 1729"/>
                <a:gd name="T41" fmla="*/ 545 h 1114"/>
                <a:gd name="T42" fmla="*/ 1689 w 1729"/>
                <a:gd name="T43" fmla="*/ 424 h 1114"/>
                <a:gd name="T44" fmla="*/ 1656 w 1729"/>
                <a:gd name="T45" fmla="*/ 337 h 1114"/>
                <a:gd name="T46" fmla="*/ 1617 w 1729"/>
                <a:gd name="T47" fmla="*/ 292 h 1114"/>
                <a:gd name="T48" fmla="*/ 1565 w 1729"/>
                <a:gd name="T49" fmla="*/ 255 h 1114"/>
                <a:gd name="T50" fmla="*/ 1474 w 1729"/>
                <a:gd name="T51" fmla="*/ 222 h 1114"/>
                <a:gd name="T52" fmla="*/ 1315 w 1729"/>
                <a:gd name="T53" fmla="*/ 192 h 1114"/>
                <a:gd name="T54" fmla="*/ 1115 w 1729"/>
                <a:gd name="T55" fmla="*/ 162 h 1114"/>
                <a:gd name="T56" fmla="*/ 958 w 1729"/>
                <a:gd name="T57" fmla="*/ 132 h 1114"/>
                <a:gd name="T58" fmla="*/ 842 w 1729"/>
                <a:gd name="T59" fmla="*/ 108 h 1114"/>
                <a:gd name="T60" fmla="*/ 761 w 1729"/>
                <a:gd name="T61" fmla="*/ 94 h 1114"/>
                <a:gd name="T62" fmla="*/ 653 w 1729"/>
                <a:gd name="T63" fmla="*/ 90 h 1114"/>
                <a:gd name="T64" fmla="*/ 560 w 1729"/>
                <a:gd name="T65" fmla="*/ 93 h 1114"/>
                <a:gd name="T66" fmla="*/ 479 w 1729"/>
                <a:gd name="T67" fmla="*/ 77 h 1114"/>
                <a:gd name="T68" fmla="*/ 395 w 1729"/>
                <a:gd name="T69" fmla="*/ 46 h 1114"/>
                <a:gd name="T70" fmla="*/ 311 w 1729"/>
                <a:gd name="T71" fmla="*/ 29 h 1114"/>
                <a:gd name="T72" fmla="*/ 189 w 1729"/>
                <a:gd name="T73" fmla="*/ 13 h 1114"/>
                <a:gd name="T74" fmla="*/ 85 w 1729"/>
                <a:gd name="T75" fmla="*/ 2 h 1114"/>
                <a:gd name="T76" fmla="*/ 5 w 1729"/>
                <a:gd name="T77" fmla="*/ 27 h 1114"/>
                <a:gd name="T78" fmla="*/ 37 w 1729"/>
                <a:gd name="T79" fmla="*/ 82 h 1114"/>
                <a:gd name="T80" fmla="*/ 107 w 1729"/>
                <a:gd name="T81" fmla="*/ 156 h 1114"/>
                <a:gd name="T82" fmla="*/ 154 w 1729"/>
                <a:gd name="T83" fmla="*/ 209 h 1114"/>
                <a:gd name="T84" fmla="*/ 235 w 1729"/>
                <a:gd name="T85" fmla="*/ 180 h 1114"/>
                <a:gd name="T86" fmla="*/ 282 w 1729"/>
                <a:gd name="T87" fmla="*/ 208 h 1114"/>
                <a:gd name="T88" fmla="*/ 282 w 1729"/>
                <a:gd name="T89" fmla="*/ 293 h 1114"/>
                <a:gd name="T90" fmla="*/ 269 w 1729"/>
                <a:gd name="T91" fmla="*/ 378 h 1114"/>
                <a:gd name="T92" fmla="*/ 238 w 1729"/>
                <a:gd name="T93" fmla="*/ 484 h 1114"/>
                <a:gd name="T94" fmla="*/ 203 w 1729"/>
                <a:gd name="T95" fmla="*/ 583 h 1114"/>
                <a:gd name="T96" fmla="*/ 184 w 1729"/>
                <a:gd name="T97" fmla="*/ 656 h 1114"/>
                <a:gd name="T98" fmla="*/ 169 w 1729"/>
                <a:gd name="T99" fmla="*/ 768 h 1114"/>
                <a:gd name="T100" fmla="*/ 158 w 1729"/>
                <a:gd name="T101" fmla="*/ 880 h 1114"/>
                <a:gd name="T102" fmla="*/ 148 w 1729"/>
                <a:gd name="T103" fmla="*/ 960 h 1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29"/>
                <a:gd name="T157" fmla="*/ 0 h 1114"/>
                <a:gd name="T158" fmla="*/ 1729 w 1729"/>
                <a:gd name="T159" fmla="*/ 1114 h 111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29" h="1114">
                  <a:moveTo>
                    <a:pt x="144" y="984"/>
                  </a:moveTo>
                  <a:lnTo>
                    <a:pt x="142" y="1002"/>
                  </a:lnTo>
                  <a:lnTo>
                    <a:pt x="143" y="1014"/>
                  </a:lnTo>
                  <a:lnTo>
                    <a:pt x="148" y="1023"/>
                  </a:lnTo>
                  <a:lnTo>
                    <a:pt x="158" y="1030"/>
                  </a:lnTo>
                  <a:lnTo>
                    <a:pt x="175" y="1037"/>
                  </a:lnTo>
                  <a:lnTo>
                    <a:pt x="198" y="1046"/>
                  </a:lnTo>
                  <a:lnTo>
                    <a:pt x="215" y="1053"/>
                  </a:lnTo>
                  <a:lnTo>
                    <a:pt x="240" y="1063"/>
                  </a:lnTo>
                  <a:lnTo>
                    <a:pt x="266" y="1072"/>
                  </a:lnTo>
                  <a:lnTo>
                    <a:pt x="292" y="1081"/>
                  </a:lnTo>
                  <a:lnTo>
                    <a:pt x="317" y="1089"/>
                  </a:lnTo>
                  <a:lnTo>
                    <a:pt x="341" y="1096"/>
                  </a:lnTo>
                  <a:lnTo>
                    <a:pt x="361" y="1102"/>
                  </a:lnTo>
                  <a:lnTo>
                    <a:pt x="379" y="1107"/>
                  </a:lnTo>
                  <a:lnTo>
                    <a:pt x="392" y="1110"/>
                  </a:lnTo>
                  <a:lnTo>
                    <a:pt x="400" y="1112"/>
                  </a:lnTo>
                  <a:lnTo>
                    <a:pt x="402" y="1113"/>
                  </a:lnTo>
                  <a:lnTo>
                    <a:pt x="439" y="1092"/>
                  </a:lnTo>
                  <a:lnTo>
                    <a:pt x="468" y="1077"/>
                  </a:lnTo>
                  <a:lnTo>
                    <a:pt x="490" y="1065"/>
                  </a:lnTo>
                  <a:lnTo>
                    <a:pt x="507" y="1057"/>
                  </a:lnTo>
                  <a:lnTo>
                    <a:pt x="520" y="1051"/>
                  </a:lnTo>
                  <a:lnTo>
                    <a:pt x="532" y="1048"/>
                  </a:lnTo>
                  <a:lnTo>
                    <a:pt x="542" y="1047"/>
                  </a:lnTo>
                  <a:lnTo>
                    <a:pt x="553" y="1046"/>
                  </a:lnTo>
                  <a:lnTo>
                    <a:pt x="577" y="1046"/>
                  </a:lnTo>
                  <a:lnTo>
                    <a:pt x="597" y="1046"/>
                  </a:lnTo>
                  <a:lnTo>
                    <a:pt x="620" y="1045"/>
                  </a:lnTo>
                  <a:lnTo>
                    <a:pt x="646" y="1045"/>
                  </a:lnTo>
                  <a:lnTo>
                    <a:pt x="671" y="1045"/>
                  </a:lnTo>
                  <a:lnTo>
                    <a:pt x="696" y="1046"/>
                  </a:lnTo>
                  <a:lnTo>
                    <a:pt x="719" y="1048"/>
                  </a:lnTo>
                  <a:lnTo>
                    <a:pt x="737" y="1051"/>
                  </a:lnTo>
                  <a:lnTo>
                    <a:pt x="750" y="1055"/>
                  </a:lnTo>
                  <a:lnTo>
                    <a:pt x="755" y="1060"/>
                  </a:lnTo>
                  <a:lnTo>
                    <a:pt x="762" y="1072"/>
                  </a:lnTo>
                  <a:lnTo>
                    <a:pt x="769" y="1085"/>
                  </a:lnTo>
                  <a:lnTo>
                    <a:pt x="781" y="1097"/>
                  </a:lnTo>
                  <a:lnTo>
                    <a:pt x="801" y="1107"/>
                  </a:lnTo>
                  <a:lnTo>
                    <a:pt x="833" y="1112"/>
                  </a:lnTo>
                  <a:lnTo>
                    <a:pt x="848" y="1113"/>
                  </a:lnTo>
                  <a:lnTo>
                    <a:pt x="877" y="1113"/>
                  </a:lnTo>
                  <a:lnTo>
                    <a:pt x="902" y="1112"/>
                  </a:lnTo>
                  <a:lnTo>
                    <a:pt x="922" y="1110"/>
                  </a:lnTo>
                  <a:lnTo>
                    <a:pt x="940" y="1107"/>
                  </a:lnTo>
                  <a:lnTo>
                    <a:pt x="956" y="1101"/>
                  </a:lnTo>
                  <a:lnTo>
                    <a:pt x="971" y="1093"/>
                  </a:lnTo>
                  <a:lnTo>
                    <a:pt x="986" y="1082"/>
                  </a:lnTo>
                  <a:lnTo>
                    <a:pt x="995" y="1073"/>
                  </a:lnTo>
                  <a:lnTo>
                    <a:pt x="1002" y="1066"/>
                  </a:lnTo>
                  <a:lnTo>
                    <a:pt x="1011" y="1060"/>
                  </a:lnTo>
                  <a:lnTo>
                    <a:pt x="1023" y="1052"/>
                  </a:lnTo>
                  <a:lnTo>
                    <a:pt x="1036" y="1044"/>
                  </a:lnTo>
                  <a:lnTo>
                    <a:pt x="1051" y="1036"/>
                  </a:lnTo>
                  <a:lnTo>
                    <a:pt x="1067" y="1027"/>
                  </a:lnTo>
                  <a:lnTo>
                    <a:pt x="1085" y="1019"/>
                  </a:lnTo>
                  <a:lnTo>
                    <a:pt x="1104" y="1010"/>
                  </a:lnTo>
                  <a:lnTo>
                    <a:pt x="1124" y="1001"/>
                  </a:lnTo>
                  <a:lnTo>
                    <a:pt x="1145" y="992"/>
                  </a:lnTo>
                  <a:lnTo>
                    <a:pt x="1167" y="983"/>
                  </a:lnTo>
                  <a:lnTo>
                    <a:pt x="1189" y="975"/>
                  </a:lnTo>
                  <a:lnTo>
                    <a:pt x="1212" y="967"/>
                  </a:lnTo>
                  <a:lnTo>
                    <a:pt x="1236" y="959"/>
                  </a:lnTo>
                  <a:lnTo>
                    <a:pt x="1259" y="952"/>
                  </a:lnTo>
                  <a:lnTo>
                    <a:pt x="1283" y="945"/>
                  </a:lnTo>
                  <a:lnTo>
                    <a:pt x="1307" y="939"/>
                  </a:lnTo>
                  <a:lnTo>
                    <a:pt x="1330" y="934"/>
                  </a:lnTo>
                  <a:lnTo>
                    <a:pt x="1353" y="930"/>
                  </a:lnTo>
                  <a:lnTo>
                    <a:pt x="1375" y="926"/>
                  </a:lnTo>
                  <a:lnTo>
                    <a:pt x="1405" y="922"/>
                  </a:lnTo>
                  <a:lnTo>
                    <a:pt x="1433" y="920"/>
                  </a:lnTo>
                  <a:lnTo>
                    <a:pt x="1460" y="918"/>
                  </a:lnTo>
                  <a:lnTo>
                    <a:pt x="1486" y="916"/>
                  </a:lnTo>
                  <a:lnTo>
                    <a:pt x="1510" y="916"/>
                  </a:lnTo>
                  <a:lnTo>
                    <a:pt x="1532" y="916"/>
                  </a:lnTo>
                  <a:lnTo>
                    <a:pt x="1554" y="916"/>
                  </a:lnTo>
                  <a:lnTo>
                    <a:pt x="1573" y="917"/>
                  </a:lnTo>
                  <a:lnTo>
                    <a:pt x="1591" y="918"/>
                  </a:lnTo>
                  <a:lnTo>
                    <a:pt x="1608" y="919"/>
                  </a:lnTo>
                  <a:lnTo>
                    <a:pt x="1623" y="921"/>
                  </a:lnTo>
                  <a:lnTo>
                    <a:pt x="1636" y="922"/>
                  </a:lnTo>
                  <a:lnTo>
                    <a:pt x="1648" y="924"/>
                  </a:lnTo>
                  <a:lnTo>
                    <a:pt x="1658" y="925"/>
                  </a:lnTo>
                  <a:lnTo>
                    <a:pt x="1662" y="926"/>
                  </a:lnTo>
                  <a:lnTo>
                    <a:pt x="1672" y="925"/>
                  </a:lnTo>
                  <a:lnTo>
                    <a:pt x="1682" y="919"/>
                  </a:lnTo>
                  <a:lnTo>
                    <a:pt x="1692" y="907"/>
                  </a:lnTo>
                  <a:lnTo>
                    <a:pt x="1700" y="892"/>
                  </a:lnTo>
                  <a:lnTo>
                    <a:pt x="1707" y="873"/>
                  </a:lnTo>
                  <a:lnTo>
                    <a:pt x="1714" y="852"/>
                  </a:lnTo>
                  <a:lnTo>
                    <a:pt x="1719" y="829"/>
                  </a:lnTo>
                  <a:lnTo>
                    <a:pt x="1723" y="804"/>
                  </a:lnTo>
                  <a:lnTo>
                    <a:pt x="1726" y="779"/>
                  </a:lnTo>
                  <a:lnTo>
                    <a:pt x="1728" y="754"/>
                  </a:lnTo>
                  <a:lnTo>
                    <a:pt x="1728" y="733"/>
                  </a:lnTo>
                  <a:lnTo>
                    <a:pt x="1728" y="719"/>
                  </a:lnTo>
                  <a:lnTo>
                    <a:pt x="1728" y="702"/>
                  </a:lnTo>
                  <a:lnTo>
                    <a:pt x="1727" y="683"/>
                  </a:lnTo>
                  <a:lnTo>
                    <a:pt x="1725" y="663"/>
                  </a:lnTo>
                  <a:lnTo>
                    <a:pt x="1723" y="641"/>
                  </a:lnTo>
                  <a:lnTo>
                    <a:pt x="1721" y="618"/>
                  </a:lnTo>
                  <a:lnTo>
                    <a:pt x="1719" y="594"/>
                  </a:lnTo>
                  <a:lnTo>
                    <a:pt x="1716" y="570"/>
                  </a:lnTo>
                  <a:lnTo>
                    <a:pt x="1712" y="545"/>
                  </a:lnTo>
                  <a:lnTo>
                    <a:pt x="1708" y="519"/>
                  </a:lnTo>
                  <a:lnTo>
                    <a:pt x="1704" y="495"/>
                  </a:lnTo>
                  <a:lnTo>
                    <a:pt x="1700" y="470"/>
                  </a:lnTo>
                  <a:lnTo>
                    <a:pt x="1695" y="447"/>
                  </a:lnTo>
                  <a:lnTo>
                    <a:pt x="1689" y="424"/>
                  </a:lnTo>
                  <a:lnTo>
                    <a:pt x="1683" y="403"/>
                  </a:lnTo>
                  <a:lnTo>
                    <a:pt x="1677" y="383"/>
                  </a:lnTo>
                  <a:lnTo>
                    <a:pt x="1671" y="365"/>
                  </a:lnTo>
                  <a:lnTo>
                    <a:pt x="1664" y="350"/>
                  </a:lnTo>
                  <a:lnTo>
                    <a:pt x="1656" y="337"/>
                  </a:lnTo>
                  <a:lnTo>
                    <a:pt x="1648" y="326"/>
                  </a:lnTo>
                  <a:lnTo>
                    <a:pt x="1641" y="317"/>
                  </a:lnTo>
                  <a:lnTo>
                    <a:pt x="1633" y="309"/>
                  </a:lnTo>
                  <a:lnTo>
                    <a:pt x="1625" y="300"/>
                  </a:lnTo>
                  <a:lnTo>
                    <a:pt x="1617" y="292"/>
                  </a:lnTo>
                  <a:lnTo>
                    <a:pt x="1609" y="284"/>
                  </a:lnTo>
                  <a:lnTo>
                    <a:pt x="1599" y="277"/>
                  </a:lnTo>
                  <a:lnTo>
                    <a:pt x="1589" y="269"/>
                  </a:lnTo>
                  <a:lnTo>
                    <a:pt x="1578" y="262"/>
                  </a:lnTo>
                  <a:lnTo>
                    <a:pt x="1565" y="255"/>
                  </a:lnTo>
                  <a:lnTo>
                    <a:pt x="1551" y="248"/>
                  </a:lnTo>
                  <a:lnTo>
                    <a:pt x="1535" y="242"/>
                  </a:lnTo>
                  <a:lnTo>
                    <a:pt x="1517" y="235"/>
                  </a:lnTo>
                  <a:lnTo>
                    <a:pt x="1497" y="229"/>
                  </a:lnTo>
                  <a:lnTo>
                    <a:pt x="1474" y="222"/>
                  </a:lnTo>
                  <a:lnTo>
                    <a:pt x="1448" y="216"/>
                  </a:lnTo>
                  <a:lnTo>
                    <a:pt x="1420" y="210"/>
                  </a:lnTo>
                  <a:lnTo>
                    <a:pt x="1388" y="204"/>
                  </a:lnTo>
                  <a:lnTo>
                    <a:pt x="1353" y="198"/>
                  </a:lnTo>
                  <a:lnTo>
                    <a:pt x="1315" y="192"/>
                  </a:lnTo>
                  <a:lnTo>
                    <a:pt x="1275" y="186"/>
                  </a:lnTo>
                  <a:lnTo>
                    <a:pt x="1232" y="180"/>
                  </a:lnTo>
                  <a:lnTo>
                    <a:pt x="1191" y="174"/>
                  </a:lnTo>
                  <a:lnTo>
                    <a:pt x="1152" y="168"/>
                  </a:lnTo>
                  <a:lnTo>
                    <a:pt x="1115" y="162"/>
                  </a:lnTo>
                  <a:lnTo>
                    <a:pt x="1080" y="156"/>
                  </a:lnTo>
                  <a:lnTo>
                    <a:pt x="1047" y="150"/>
                  </a:lnTo>
                  <a:lnTo>
                    <a:pt x="1016" y="144"/>
                  </a:lnTo>
                  <a:lnTo>
                    <a:pt x="986" y="138"/>
                  </a:lnTo>
                  <a:lnTo>
                    <a:pt x="958" y="132"/>
                  </a:lnTo>
                  <a:lnTo>
                    <a:pt x="932" y="127"/>
                  </a:lnTo>
                  <a:lnTo>
                    <a:pt x="907" y="122"/>
                  </a:lnTo>
                  <a:lnTo>
                    <a:pt x="884" y="117"/>
                  </a:lnTo>
                  <a:lnTo>
                    <a:pt x="862" y="113"/>
                  </a:lnTo>
                  <a:lnTo>
                    <a:pt x="842" y="108"/>
                  </a:lnTo>
                  <a:lnTo>
                    <a:pt x="823" y="105"/>
                  </a:lnTo>
                  <a:lnTo>
                    <a:pt x="806" y="101"/>
                  </a:lnTo>
                  <a:lnTo>
                    <a:pt x="790" y="98"/>
                  </a:lnTo>
                  <a:lnTo>
                    <a:pt x="775" y="96"/>
                  </a:lnTo>
                  <a:lnTo>
                    <a:pt x="761" y="94"/>
                  </a:lnTo>
                  <a:lnTo>
                    <a:pt x="748" y="93"/>
                  </a:lnTo>
                  <a:lnTo>
                    <a:pt x="724" y="91"/>
                  </a:lnTo>
                  <a:lnTo>
                    <a:pt x="700" y="90"/>
                  </a:lnTo>
                  <a:lnTo>
                    <a:pt x="676" y="90"/>
                  </a:lnTo>
                  <a:lnTo>
                    <a:pt x="653" y="90"/>
                  </a:lnTo>
                  <a:lnTo>
                    <a:pt x="631" y="90"/>
                  </a:lnTo>
                  <a:lnTo>
                    <a:pt x="610" y="91"/>
                  </a:lnTo>
                  <a:lnTo>
                    <a:pt x="591" y="92"/>
                  </a:lnTo>
                  <a:lnTo>
                    <a:pt x="575" y="92"/>
                  </a:lnTo>
                  <a:lnTo>
                    <a:pt x="560" y="93"/>
                  </a:lnTo>
                  <a:lnTo>
                    <a:pt x="548" y="93"/>
                  </a:lnTo>
                  <a:lnTo>
                    <a:pt x="534" y="92"/>
                  </a:lnTo>
                  <a:lnTo>
                    <a:pt x="518" y="88"/>
                  </a:lnTo>
                  <a:lnTo>
                    <a:pt x="499" y="83"/>
                  </a:lnTo>
                  <a:lnTo>
                    <a:pt x="479" y="77"/>
                  </a:lnTo>
                  <a:lnTo>
                    <a:pt x="458" y="70"/>
                  </a:lnTo>
                  <a:lnTo>
                    <a:pt x="437" y="62"/>
                  </a:lnTo>
                  <a:lnTo>
                    <a:pt x="416" y="54"/>
                  </a:lnTo>
                  <a:lnTo>
                    <a:pt x="395" y="46"/>
                  </a:lnTo>
                  <a:lnTo>
                    <a:pt x="384" y="43"/>
                  </a:lnTo>
                  <a:lnTo>
                    <a:pt x="369" y="39"/>
                  </a:lnTo>
                  <a:lnTo>
                    <a:pt x="352" y="36"/>
                  </a:lnTo>
                  <a:lnTo>
                    <a:pt x="332" y="32"/>
                  </a:lnTo>
                  <a:lnTo>
                    <a:pt x="311" y="29"/>
                  </a:lnTo>
                  <a:lnTo>
                    <a:pt x="288" y="25"/>
                  </a:lnTo>
                  <a:lnTo>
                    <a:pt x="264" y="22"/>
                  </a:lnTo>
                  <a:lnTo>
                    <a:pt x="239" y="19"/>
                  </a:lnTo>
                  <a:lnTo>
                    <a:pt x="214" y="16"/>
                  </a:lnTo>
                  <a:lnTo>
                    <a:pt x="189" y="13"/>
                  </a:lnTo>
                  <a:lnTo>
                    <a:pt x="165" y="11"/>
                  </a:lnTo>
                  <a:lnTo>
                    <a:pt x="142" y="8"/>
                  </a:lnTo>
                  <a:lnTo>
                    <a:pt x="121" y="6"/>
                  </a:lnTo>
                  <a:lnTo>
                    <a:pt x="102" y="4"/>
                  </a:lnTo>
                  <a:lnTo>
                    <a:pt x="85" y="2"/>
                  </a:lnTo>
                  <a:lnTo>
                    <a:pt x="71" y="1"/>
                  </a:lnTo>
                  <a:lnTo>
                    <a:pt x="62" y="0"/>
                  </a:lnTo>
                  <a:lnTo>
                    <a:pt x="36" y="10"/>
                  </a:lnTo>
                  <a:lnTo>
                    <a:pt x="17" y="19"/>
                  </a:lnTo>
                  <a:lnTo>
                    <a:pt x="5" y="27"/>
                  </a:lnTo>
                  <a:lnTo>
                    <a:pt x="0" y="34"/>
                  </a:lnTo>
                  <a:lnTo>
                    <a:pt x="0" y="43"/>
                  </a:lnTo>
                  <a:lnTo>
                    <a:pt x="7" y="53"/>
                  </a:lnTo>
                  <a:lnTo>
                    <a:pt x="19" y="65"/>
                  </a:lnTo>
                  <a:lnTo>
                    <a:pt x="37" y="82"/>
                  </a:lnTo>
                  <a:lnTo>
                    <a:pt x="42" y="86"/>
                  </a:lnTo>
                  <a:lnTo>
                    <a:pt x="63" y="106"/>
                  </a:lnTo>
                  <a:lnTo>
                    <a:pt x="81" y="125"/>
                  </a:lnTo>
                  <a:lnTo>
                    <a:pt x="95" y="141"/>
                  </a:lnTo>
                  <a:lnTo>
                    <a:pt x="107" y="156"/>
                  </a:lnTo>
                  <a:lnTo>
                    <a:pt x="117" y="170"/>
                  </a:lnTo>
                  <a:lnTo>
                    <a:pt x="126" y="182"/>
                  </a:lnTo>
                  <a:lnTo>
                    <a:pt x="136" y="193"/>
                  </a:lnTo>
                  <a:lnTo>
                    <a:pt x="142" y="200"/>
                  </a:lnTo>
                  <a:lnTo>
                    <a:pt x="154" y="209"/>
                  </a:lnTo>
                  <a:lnTo>
                    <a:pt x="165" y="212"/>
                  </a:lnTo>
                  <a:lnTo>
                    <a:pt x="176" y="209"/>
                  </a:lnTo>
                  <a:lnTo>
                    <a:pt x="191" y="202"/>
                  </a:lnTo>
                  <a:lnTo>
                    <a:pt x="210" y="191"/>
                  </a:lnTo>
                  <a:lnTo>
                    <a:pt x="235" y="180"/>
                  </a:lnTo>
                  <a:lnTo>
                    <a:pt x="252" y="174"/>
                  </a:lnTo>
                  <a:lnTo>
                    <a:pt x="265" y="175"/>
                  </a:lnTo>
                  <a:lnTo>
                    <a:pt x="274" y="182"/>
                  </a:lnTo>
                  <a:lnTo>
                    <a:pt x="279" y="193"/>
                  </a:lnTo>
                  <a:lnTo>
                    <a:pt x="282" y="208"/>
                  </a:lnTo>
                  <a:lnTo>
                    <a:pt x="283" y="227"/>
                  </a:lnTo>
                  <a:lnTo>
                    <a:pt x="283" y="247"/>
                  </a:lnTo>
                  <a:lnTo>
                    <a:pt x="282" y="268"/>
                  </a:lnTo>
                  <a:lnTo>
                    <a:pt x="282" y="291"/>
                  </a:lnTo>
                  <a:lnTo>
                    <a:pt x="282" y="293"/>
                  </a:lnTo>
                  <a:lnTo>
                    <a:pt x="281" y="307"/>
                  </a:lnTo>
                  <a:lnTo>
                    <a:pt x="279" y="323"/>
                  </a:lnTo>
                  <a:lnTo>
                    <a:pt x="277" y="340"/>
                  </a:lnTo>
                  <a:lnTo>
                    <a:pt x="273" y="358"/>
                  </a:lnTo>
                  <a:lnTo>
                    <a:pt x="269" y="378"/>
                  </a:lnTo>
                  <a:lnTo>
                    <a:pt x="264" y="398"/>
                  </a:lnTo>
                  <a:lnTo>
                    <a:pt x="258" y="419"/>
                  </a:lnTo>
                  <a:lnTo>
                    <a:pt x="252" y="441"/>
                  </a:lnTo>
                  <a:lnTo>
                    <a:pt x="245" y="462"/>
                  </a:lnTo>
                  <a:lnTo>
                    <a:pt x="238" y="484"/>
                  </a:lnTo>
                  <a:lnTo>
                    <a:pt x="231" y="505"/>
                  </a:lnTo>
                  <a:lnTo>
                    <a:pt x="224" y="525"/>
                  </a:lnTo>
                  <a:lnTo>
                    <a:pt x="217" y="546"/>
                  </a:lnTo>
                  <a:lnTo>
                    <a:pt x="210" y="565"/>
                  </a:lnTo>
                  <a:lnTo>
                    <a:pt x="203" y="583"/>
                  </a:lnTo>
                  <a:lnTo>
                    <a:pt x="202" y="586"/>
                  </a:lnTo>
                  <a:lnTo>
                    <a:pt x="197" y="601"/>
                  </a:lnTo>
                  <a:lnTo>
                    <a:pt x="192" y="618"/>
                  </a:lnTo>
                  <a:lnTo>
                    <a:pt x="188" y="636"/>
                  </a:lnTo>
                  <a:lnTo>
                    <a:pt x="184" y="656"/>
                  </a:lnTo>
                  <a:lnTo>
                    <a:pt x="180" y="677"/>
                  </a:lnTo>
                  <a:lnTo>
                    <a:pt x="177" y="699"/>
                  </a:lnTo>
                  <a:lnTo>
                    <a:pt x="174" y="721"/>
                  </a:lnTo>
                  <a:lnTo>
                    <a:pt x="171" y="744"/>
                  </a:lnTo>
                  <a:lnTo>
                    <a:pt x="169" y="768"/>
                  </a:lnTo>
                  <a:lnTo>
                    <a:pt x="166" y="791"/>
                  </a:lnTo>
                  <a:lnTo>
                    <a:pt x="164" y="814"/>
                  </a:lnTo>
                  <a:lnTo>
                    <a:pt x="162" y="837"/>
                  </a:lnTo>
                  <a:lnTo>
                    <a:pt x="160" y="859"/>
                  </a:lnTo>
                  <a:lnTo>
                    <a:pt x="158" y="880"/>
                  </a:lnTo>
                  <a:lnTo>
                    <a:pt x="156" y="899"/>
                  </a:lnTo>
                  <a:lnTo>
                    <a:pt x="154" y="917"/>
                  </a:lnTo>
                  <a:lnTo>
                    <a:pt x="152" y="934"/>
                  </a:lnTo>
                  <a:lnTo>
                    <a:pt x="150" y="949"/>
                  </a:lnTo>
                  <a:lnTo>
                    <a:pt x="148" y="960"/>
                  </a:lnTo>
                  <a:lnTo>
                    <a:pt x="144" y="984"/>
                  </a:lnTo>
                  <a:close/>
                </a:path>
              </a:pathLst>
            </a:custGeom>
            <a:solidFill>
              <a:srgbClr val="281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14" name="Freeform 89"/>
            <p:cNvSpPr>
              <a:spLocks/>
            </p:cNvSpPr>
            <p:nvPr/>
          </p:nvSpPr>
          <p:spPr bwMode="auto">
            <a:xfrm>
              <a:off x="5950" y="150"/>
              <a:ext cx="188" cy="273"/>
            </a:xfrm>
            <a:custGeom>
              <a:avLst/>
              <a:gdLst>
                <a:gd name="T0" fmla="*/ 188 w 188"/>
                <a:gd name="T1" fmla="*/ 273 h 273"/>
                <a:gd name="T2" fmla="*/ 188 w 188"/>
                <a:gd name="T3" fmla="*/ 273 h 273"/>
                <a:gd name="T4" fmla="*/ 180 w 188"/>
                <a:gd name="T5" fmla="*/ 269 h 273"/>
                <a:gd name="T6" fmla="*/ 168 w 188"/>
                <a:gd name="T7" fmla="*/ 262 h 273"/>
                <a:gd name="T8" fmla="*/ 152 w 188"/>
                <a:gd name="T9" fmla="*/ 248 h 273"/>
                <a:gd name="T10" fmla="*/ 140 w 188"/>
                <a:gd name="T11" fmla="*/ 232 h 273"/>
                <a:gd name="T12" fmla="*/ 130 w 188"/>
                <a:gd name="T13" fmla="*/ 214 h 273"/>
                <a:gd name="T14" fmla="*/ 124 w 188"/>
                <a:gd name="T15" fmla="*/ 196 h 273"/>
                <a:gd name="T16" fmla="*/ 123 w 188"/>
                <a:gd name="T17" fmla="*/ 178 h 273"/>
                <a:gd name="T18" fmla="*/ 126 w 188"/>
                <a:gd name="T19" fmla="*/ 162 h 273"/>
                <a:gd name="T20" fmla="*/ 129 w 188"/>
                <a:gd name="T21" fmla="*/ 155 h 273"/>
                <a:gd name="T22" fmla="*/ 137 w 188"/>
                <a:gd name="T23" fmla="*/ 141 h 273"/>
                <a:gd name="T24" fmla="*/ 145 w 188"/>
                <a:gd name="T25" fmla="*/ 129 h 273"/>
                <a:gd name="T26" fmla="*/ 151 w 188"/>
                <a:gd name="T27" fmla="*/ 114 h 273"/>
                <a:gd name="T28" fmla="*/ 154 w 188"/>
                <a:gd name="T29" fmla="*/ 93 h 273"/>
                <a:gd name="T30" fmla="*/ 153 w 188"/>
                <a:gd name="T31" fmla="*/ 62 h 273"/>
                <a:gd name="T32" fmla="*/ 151 w 188"/>
                <a:gd name="T33" fmla="*/ 41 h 273"/>
                <a:gd name="T34" fmla="*/ 146 w 188"/>
                <a:gd name="T35" fmla="*/ 19 h 273"/>
                <a:gd name="T36" fmla="*/ 139 w 188"/>
                <a:gd name="T37" fmla="*/ 6 h 273"/>
                <a:gd name="T38" fmla="*/ 125 w 188"/>
                <a:gd name="T39" fmla="*/ 0 h 273"/>
                <a:gd name="T40" fmla="*/ 101 w 188"/>
                <a:gd name="T41" fmla="*/ 0 h 273"/>
                <a:gd name="T42" fmla="*/ 66 w 188"/>
                <a:gd name="T43" fmla="*/ 2 h 273"/>
                <a:gd name="T44" fmla="*/ 62 w 188"/>
                <a:gd name="T45" fmla="*/ 4 h 273"/>
                <a:gd name="T46" fmla="*/ 46 w 188"/>
                <a:gd name="T47" fmla="*/ 14 h 273"/>
                <a:gd name="T48" fmla="*/ 25 w 188"/>
                <a:gd name="T49" fmla="*/ 29 h 273"/>
                <a:gd name="T50" fmla="*/ 7 w 188"/>
                <a:gd name="T51" fmla="*/ 48 h 273"/>
                <a:gd name="T52" fmla="*/ 0 w 188"/>
                <a:gd name="T53" fmla="*/ 69 h 273"/>
                <a:gd name="T54" fmla="*/ 0 w 188"/>
                <a:gd name="T55" fmla="*/ 92 h 273"/>
                <a:gd name="T56" fmla="*/ 1 w 188"/>
                <a:gd name="T57" fmla="*/ 109 h 273"/>
                <a:gd name="T58" fmla="*/ 3 w 188"/>
                <a:gd name="T59" fmla="*/ 124 h 273"/>
                <a:gd name="T60" fmla="*/ 8 w 188"/>
                <a:gd name="T61" fmla="*/ 137 h 273"/>
                <a:gd name="T62" fmla="*/ 16 w 188"/>
                <a:gd name="T63" fmla="*/ 152 h 273"/>
                <a:gd name="T64" fmla="*/ 28 w 188"/>
                <a:gd name="T65" fmla="*/ 168 h 273"/>
                <a:gd name="T66" fmla="*/ 44 w 188"/>
                <a:gd name="T67" fmla="*/ 189 h 273"/>
                <a:gd name="T68" fmla="*/ 66 w 188"/>
                <a:gd name="T69" fmla="*/ 215 h 273"/>
                <a:gd name="T70" fmla="*/ 80 w 188"/>
                <a:gd name="T71" fmla="*/ 215 h 273"/>
                <a:gd name="T72" fmla="*/ 100 w 188"/>
                <a:gd name="T73" fmla="*/ 229 h 273"/>
                <a:gd name="T74" fmla="*/ 108 w 188"/>
                <a:gd name="T75" fmla="*/ 234 h 273"/>
                <a:gd name="T76" fmla="*/ 122 w 188"/>
                <a:gd name="T77" fmla="*/ 241 h 273"/>
                <a:gd name="T78" fmla="*/ 137 w 188"/>
                <a:gd name="T79" fmla="*/ 249 h 273"/>
                <a:gd name="T80" fmla="*/ 154 w 188"/>
                <a:gd name="T81" fmla="*/ 257 h 273"/>
                <a:gd name="T82" fmla="*/ 169 w 188"/>
                <a:gd name="T83" fmla="*/ 265 h 273"/>
                <a:gd name="T84" fmla="*/ 181 w 188"/>
                <a:gd name="T85" fmla="*/ 270 h 273"/>
                <a:gd name="T86" fmla="*/ 188 w 188"/>
                <a:gd name="T87" fmla="*/ 273 h 27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88"/>
                <a:gd name="T133" fmla="*/ 0 h 273"/>
                <a:gd name="T134" fmla="*/ 188 w 188"/>
                <a:gd name="T135" fmla="*/ 273 h 27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88" h="273">
                  <a:moveTo>
                    <a:pt x="188" y="273"/>
                  </a:moveTo>
                  <a:lnTo>
                    <a:pt x="188" y="273"/>
                  </a:lnTo>
                  <a:lnTo>
                    <a:pt x="180" y="269"/>
                  </a:lnTo>
                  <a:lnTo>
                    <a:pt x="168" y="262"/>
                  </a:lnTo>
                  <a:lnTo>
                    <a:pt x="152" y="248"/>
                  </a:lnTo>
                  <a:lnTo>
                    <a:pt x="140" y="232"/>
                  </a:lnTo>
                  <a:lnTo>
                    <a:pt x="130" y="214"/>
                  </a:lnTo>
                  <a:lnTo>
                    <a:pt x="124" y="196"/>
                  </a:lnTo>
                  <a:lnTo>
                    <a:pt x="123" y="178"/>
                  </a:lnTo>
                  <a:lnTo>
                    <a:pt x="126" y="162"/>
                  </a:lnTo>
                  <a:lnTo>
                    <a:pt x="129" y="155"/>
                  </a:lnTo>
                  <a:lnTo>
                    <a:pt x="137" y="141"/>
                  </a:lnTo>
                  <a:lnTo>
                    <a:pt x="145" y="129"/>
                  </a:lnTo>
                  <a:lnTo>
                    <a:pt x="151" y="114"/>
                  </a:lnTo>
                  <a:lnTo>
                    <a:pt x="154" y="93"/>
                  </a:lnTo>
                  <a:lnTo>
                    <a:pt x="153" y="62"/>
                  </a:lnTo>
                  <a:lnTo>
                    <a:pt x="151" y="41"/>
                  </a:lnTo>
                  <a:lnTo>
                    <a:pt x="146" y="19"/>
                  </a:lnTo>
                  <a:lnTo>
                    <a:pt x="139" y="6"/>
                  </a:lnTo>
                  <a:lnTo>
                    <a:pt x="125" y="0"/>
                  </a:lnTo>
                  <a:lnTo>
                    <a:pt x="101" y="0"/>
                  </a:lnTo>
                  <a:lnTo>
                    <a:pt x="66" y="2"/>
                  </a:lnTo>
                  <a:lnTo>
                    <a:pt x="62" y="4"/>
                  </a:lnTo>
                  <a:lnTo>
                    <a:pt x="46" y="14"/>
                  </a:lnTo>
                  <a:lnTo>
                    <a:pt x="25" y="29"/>
                  </a:lnTo>
                  <a:lnTo>
                    <a:pt x="7" y="48"/>
                  </a:lnTo>
                  <a:lnTo>
                    <a:pt x="0" y="69"/>
                  </a:lnTo>
                  <a:lnTo>
                    <a:pt x="0" y="92"/>
                  </a:lnTo>
                  <a:lnTo>
                    <a:pt x="1" y="109"/>
                  </a:lnTo>
                  <a:lnTo>
                    <a:pt x="3" y="124"/>
                  </a:lnTo>
                  <a:lnTo>
                    <a:pt x="8" y="137"/>
                  </a:lnTo>
                  <a:lnTo>
                    <a:pt x="16" y="152"/>
                  </a:lnTo>
                  <a:lnTo>
                    <a:pt x="28" y="168"/>
                  </a:lnTo>
                  <a:lnTo>
                    <a:pt x="44" y="189"/>
                  </a:lnTo>
                  <a:lnTo>
                    <a:pt x="66" y="215"/>
                  </a:lnTo>
                  <a:lnTo>
                    <a:pt x="80" y="215"/>
                  </a:lnTo>
                  <a:lnTo>
                    <a:pt x="100" y="229"/>
                  </a:lnTo>
                  <a:lnTo>
                    <a:pt x="108" y="234"/>
                  </a:lnTo>
                  <a:lnTo>
                    <a:pt x="122" y="241"/>
                  </a:lnTo>
                  <a:lnTo>
                    <a:pt x="137" y="249"/>
                  </a:lnTo>
                  <a:lnTo>
                    <a:pt x="154" y="257"/>
                  </a:lnTo>
                  <a:lnTo>
                    <a:pt x="169" y="265"/>
                  </a:lnTo>
                  <a:lnTo>
                    <a:pt x="181" y="270"/>
                  </a:lnTo>
                  <a:lnTo>
                    <a:pt x="188" y="2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15" name="Freeform 90"/>
            <p:cNvSpPr>
              <a:spLocks/>
            </p:cNvSpPr>
            <p:nvPr/>
          </p:nvSpPr>
          <p:spPr bwMode="auto">
            <a:xfrm>
              <a:off x="5950" y="150"/>
              <a:ext cx="188" cy="273"/>
            </a:xfrm>
            <a:custGeom>
              <a:avLst/>
              <a:gdLst>
                <a:gd name="T0" fmla="*/ 66 w 188"/>
                <a:gd name="T1" fmla="*/ 2 h 273"/>
                <a:gd name="T2" fmla="*/ 101 w 188"/>
                <a:gd name="T3" fmla="*/ 0 h 273"/>
                <a:gd name="T4" fmla="*/ 125 w 188"/>
                <a:gd name="T5" fmla="*/ 0 h 273"/>
                <a:gd name="T6" fmla="*/ 139 w 188"/>
                <a:gd name="T7" fmla="*/ 6 h 273"/>
                <a:gd name="T8" fmla="*/ 146 w 188"/>
                <a:gd name="T9" fmla="*/ 19 h 273"/>
                <a:gd name="T10" fmla="*/ 151 w 188"/>
                <a:gd name="T11" fmla="*/ 41 h 273"/>
                <a:gd name="T12" fmla="*/ 153 w 188"/>
                <a:gd name="T13" fmla="*/ 62 h 273"/>
                <a:gd name="T14" fmla="*/ 154 w 188"/>
                <a:gd name="T15" fmla="*/ 93 h 273"/>
                <a:gd name="T16" fmla="*/ 151 w 188"/>
                <a:gd name="T17" fmla="*/ 114 h 273"/>
                <a:gd name="T18" fmla="*/ 145 w 188"/>
                <a:gd name="T19" fmla="*/ 129 h 273"/>
                <a:gd name="T20" fmla="*/ 137 w 188"/>
                <a:gd name="T21" fmla="*/ 141 h 273"/>
                <a:gd name="T22" fmla="*/ 129 w 188"/>
                <a:gd name="T23" fmla="*/ 155 h 273"/>
                <a:gd name="T24" fmla="*/ 126 w 188"/>
                <a:gd name="T25" fmla="*/ 162 h 273"/>
                <a:gd name="T26" fmla="*/ 123 w 188"/>
                <a:gd name="T27" fmla="*/ 178 h 273"/>
                <a:gd name="T28" fmla="*/ 124 w 188"/>
                <a:gd name="T29" fmla="*/ 196 h 273"/>
                <a:gd name="T30" fmla="*/ 130 w 188"/>
                <a:gd name="T31" fmla="*/ 214 h 273"/>
                <a:gd name="T32" fmla="*/ 140 w 188"/>
                <a:gd name="T33" fmla="*/ 232 h 273"/>
                <a:gd name="T34" fmla="*/ 152 w 188"/>
                <a:gd name="T35" fmla="*/ 248 h 273"/>
                <a:gd name="T36" fmla="*/ 168 w 188"/>
                <a:gd name="T37" fmla="*/ 262 h 273"/>
                <a:gd name="T38" fmla="*/ 180 w 188"/>
                <a:gd name="T39" fmla="*/ 269 h 273"/>
                <a:gd name="T40" fmla="*/ 188 w 188"/>
                <a:gd name="T41" fmla="*/ 273 h 273"/>
                <a:gd name="T42" fmla="*/ 188 w 188"/>
                <a:gd name="T43" fmla="*/ 273 h 273"/>
                <a:gd name="T44" fmla="*/ 181 w 188"/>
                <a:gd name="T45" fmla="*/ 270 h 273"/>
                <a:gd name="T46" fmla="*/ 169 w 188"/>
                <a:gd name="T47" fmla="*/ 265 h 273"/>
                <a:gd name="T48" fmla="*/ 154 w 188"/>
                <a:gd name="T49" fmla="*/ 257 h 273"/>
                <a:gd name="T50" fmla="*/ 137 w 188"/>
                <a:gd name="T51" fmla="*/ 249 h 273"/>
                <a:gd name="T52" fmla="*/ 122 w 188"/>
                <a:gd name="T53" fmla="*/ 241 h 273"/>
                <a:gd name="T54" fmla="*/ 108 w 188"/>
                <a:gd name="T55" fmla="*/ 234 h 273"/>
                <a:gd name="T56" fmla="*/ 100 w 188"/>
                <a:gd name="T57" fmla="*/ 229 h 273"/>
                <a:gd name="T58" fmla="*/ 80 w 188"/>
                <a:gd name="T59" fmla="*/ 215 h 273"/>
                <a:gd name="T60" fmla="*/ 66 w 188"/>
                <a:gd name="T61" fmla="*/ 215 h 273"/>
                <a:gd name="T62" fmla="*/ 66 w 188"/>
                <a:gd name="T63" fmla="*/ 215 h 273"/>
                <a:gd name="T64" fmla="*/ 44 w 188"/>
                <a:gd name="T65" fmla="*/ 189 h 273"/>
                <a:gd name="T66" fmla="*/ 28 w 188"/>
                <a:gd name="T67" fmla="*/ 168 h 273"/>
                <a:gd name="T68" fmla="*/ 16 w 188"/>
                <a:gd name="T69" fmla="*/ 152 h 273"/>
                <a:gd name="T70" fmla="*/ 8 w 188"/>
                <a:gd name="T71" fmla="*/ 137 h 273"/>
                <a:gd name="T72" fmla="*/ 3 w 188"/>
                <a:gd name="T73" fmla="*/ 124 h 273"/>
                <a:gd name="T74" fmla="*/ 1 w 188"/>
                <a:gd name="T75" fmla="*/ 109 h 273"/>
                <a:gd name="T76" fmla="*/ 0 w 188"/>
                <a:gd name="T77" fmla="*/ 92 h 273"/>
                <a:gd name="T78" fmla="*/ 0 w 188"/>
                <a:gd name="T79" fmla="*/ 70 h 273"/>
                <a:gd name="T80" fmla="*/ 0 w 188"/>
                <a:gd name="T81" fmla="*/ 69 h 273"/>
                <a:gd name="T82" fmla="*/ 7 w 188"/>
                <a:gd name="T83" fmla="*/ 48 h 273"/>
                <a:gd name="T84" fmla="*/ 25 w 188"/>
                <a:gd name="T85" fmla="*/ 29 h 273"/>
                <a:gd name="T86" fmla="*/ 46 w 188"/>
                <a:gd name="T87" fmla="*/ 14 h 273"/>
                <a:gd name="T88" fmla="*/ 62 w 188"/>
                <a:gd name="T89" fmla="*/ 4 h 273"/>
                <a:gd name="T90" fmla="*/ 66 w 188"/>
                <a:gd name="T91" fmla="*/ 2 h 27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8"/>
                <a:gd name="T139" fmla="*/ 0 h 273"/>
                <a:gd name="T140" fmla="*/ 188 w 188"/>
                <a:gd name="T141" fmla="*/ 273 h 27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8" h="273">
                  <a:moveTo>
                    <a:pt x="66" y="2"/>
                  </a:moveTo>
                  <a:lnTo>
                    <a:pt x="101" y="0"/>
                  </a:lnTo>
                  <a:lnTo>
                    <a:pt x="125" y="0"/>
                  </a:lnTo>
                  <a:lnTo>
                    <a:pt x="139" y="6"/>
                  </a:lnTo>
                  <a:lnTo>
                    <a:pt x="146" y="19"/>
                  </a:lnTo>
                  <a:lnTo>
                    <a:pt x="151" y="41"/>
                  </a:lnTo>
                  <a:lnTo>
                    <a:pt x="153" y="62"/>
                  </a:lnTo>
                  <a:lnTo>
                    <a:pt x="154" y="93"/>
                  </a:lnTo>
                  <a:lnTo>
                    <a:pt x="151" y="114"/>
                  </a:lnTo>
                  <a:lnTo>
                    <a:pt x="145" y="129"/>
                  </a:lnTo>
                  <a:lnTo>
                    <a:pt x="137" y="141"/>
                  </a:lnTo>
                  <a:lnTo>
                    <a:pt x="129" y="155"/>
                  </a:lnTo>
                  <a:lnTo>
                    <a:pt x="126" y="162"/>
                  </a:lnTo>
                  <a:lnTo>
                    <a:pt x="123" y="178"/>
                  </a:lnTo>
                  <a:lnTo>
                    <a:pt x="124" y="196"/>
                  </a:lnTo>
                  <a:lnTo>
                    <a:pt x="130" y="214"/>
                  </a:lnTo>
                  <a:lnTo>
                    <a:pt x="140" y="232"/>
                  </a:lnTo>
                  <a:lnTo>
                    <a:pt x="152" y="248"/>
                  </a:lnTo>
                  <a:lnTo>
                    <a:pt x="168" y="262"/>
                  </a:lnTo>
                  <a:lnTo>
                    <a:pt x="180" y="269"/>
                  </a:lnTo>
                  <a:lnTo>
                    <a:pt x="188" y="273"/>
                  </a:lnTo>
                  <a:lnTo>
                    <a:pt x="181" y="270"/>
                  </a:lnTo>
                  <a:lnTo>
                    <a:pt x="169" y="265"/>
                  </a:lnTo>
                  <a:lnTo>
                    <a:pt x="154" y="257"/>
                  </a:lnTo>
                  <a:lnTo>
                    <a:pt x="137" y="249"/>
                  </a:lnTo>
                  <a:lnTo>
                    <a:pt x="122" y="241"/>
                  </a:lnTo>
                  <a:lnTo>
                    <a:pt x="108" y="234"/>
                  </a:lnTo>
                  <a:lnTo>
                    <a:pt x="100" y="229"/>
                  </a:lnTo>
                  <a:lnTo>
                    <a:pt x="80" y="215"/>
                  </a:lnTo>
                  <a:lnTo>
                    <a:pt x="66" y="215"/>
                  </a:lnTo>
                  <a:lnTo>
                    <a:pt x="44" y="189"/>
                  </a:lnTo>
                  <a:lnTo>
                    <a:pt x="28" y="168"/>
                  </a:lnTo>
                  <a:lnTo>
                    <a:pt x="16" y="152"/>
                  </a:lnTo>
                  <a:lnTo>
                    <a:pt x="8" y="137"/>
                  </a:lnTo>
                  <a:lnTo>
                    <a:pt x="3" y="124"/>
                  </a:lnTo>
                  <a:lnTo>
                    <a:pt x="1" y="109"/>
                  </a:lnTo>
                  <a:lnTo>
                    <a:pt x="0" y="92"/>
                  </a:lnTo>
                  <a:lnTo>
                    <a:pt x="0" y="70"/>
                  </a:lnTo>
                  <a:lnTo>
                    <a:pt x="0" y="69"/>
                  </a:lnTo>
                  <a:lnTo>
                    <a:pt x="7" y="48"/>
                  </a:lnTo>
                  <a:lnTo>
                    <a:pt x="25" y="29"/>
                  </a:lnTo>
                  <a:lnTo>
                    <a:pt x="46" y="14"/>
                  </a:lnTo>
                  <a:lnTo>
                    <a:pt x="62" y="4"/>
                  </a:lnTo>
                  <a:lnTo>
                    <a:pt x="66" y="2"/>
                  </a:lnTo>
                  <a:close/>
                </a:path>
              </a:pathLst>
            </a:custGeom>
            <a:noFill/>
            <a:ln w="952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16" name="Freeform 91"/>
            <p:cNvSpPr>
              <a:spLocks/>
            </p:cNvSpPr>
            <p:nvPr/>
          </p:nvSpPr>
          <p:spPr bwMode="auto">
            <a:xfrm>
              <a:off x="7927" y="1699"/>
              <a:ext cx="116" cy="473"/>
            </a:xfrm>
            <a:custGeom>
              <a:avLst/>
              <a:gdLst>
                <a:gd name="T0" fmla="*/ 42 w 116"/>
                <a:gd name="T1" fmla="*/ 473 h 473"/>
                <a:gd name="T2" fmla="*/ 28 w 116"/>
                <a:gd name="T3" fmla="*/ 449 h 473"/>
                <a:gd name="T4" fmla="*/ 16 w 116"/>
                <a:gd name="T5" fmla="*/ 430 h 473"/>
                <a:gd name="T6" fmla="*/ 8 w 116"/>
                <a:gd name="T7" fmla="*/ 413 h 473"/>
                <a:gd name="T8" fmla="*/ 3 w 116"/>
                <a:gd name="T9" fmla="*/ 399 h 473"/>
                <a:gd name="T10" fmla="*/ 0 w 116"/>
                <a:gd name="T11" fmla="*/ 385 h 473"/>
                <a:gd name="T12" fmla="*/ 0 w 116"/>
                <a:gd name="T13" fmla="*/ 371 h 473"/>
                <a:gd name="T14" fmla="*/ 2 w 116"/>
                <a:gd name="T15" fmla="*/ 356 h 473"/>
                <a:gd name="T16" fmla="*/ 6 w 116"/>
                <a:gd name="T17" fmla="*/ 339 h 473"/>
                <a:gd name="T18" fmla="*/ 13 w 116"/>
                <a:gd name="T19" fmla="*/ 318 h 473"/>
                <a:gd name="T20" fmla="*/ 22 w 116"/>
                <a:gd name="T21" fmla="*/ 293 h 473"/>
                <a:gd name="T22" fmla="*/ 29 w 116"/>
                <a:gd name="T23" fmla="*/ 274 h 473"/>
                <a:gd name="T24" fmla="*/ 36 w 116"/>
                <a:gd name="T25" fmla="*/ 255 h 473"/>
                <a:gd name="T26" fmla="*/ 44 w 116"/>
                <a:gd name="T27" fmla="*/ 235 h 473"/>
                <a:gd name="T28" fmla="*/ 52 w 116"/>
                <a:gd name="T29" fmla="*/ 215 h 473"/>
                <a:gd name="T30" fmla="*/ 60 w 116"/>
                <a:gd name="T31" fmla="*/ 194 h 473"/>
                <a:gd name="T32" fmla="*/ 68 w 116"/>
                <a:gd name="T33" fmla="*/ 174 h 473"/>
                <a:gd name="T34" fmla="*/ 76 w 116"/>
                <a:gd name="T35" fmla="*/ 153 h 473"/>
                <a:gd name="T36" fmla="*/ 84 w 116"/>
                <a:gd name="T37" fmla="*/ 132 h 473"/>
                <a:gd name="T38" fmla="*/ 91 w 116"/>
                <a:gd name="T39" fmla="*/ 112 h 473"/>
                <a:gd name="T40" fmla="*/ 97 w 116"/>
                <a:gd name="T41" fmla="*/ 92 h 473"/>
                <a:gd name="T42" fmla="*/ 103 w 116"/>
                <a:gd name="T43" fmla="*/ 73 h 473"/>
                <a:gd name="T44" fmla="*/ 108 w 116"/>
                <a:gd name="T45" fmla="*/ 55 h 473"/>
                <a:gd name="T46" fmla="*/ 112 w 116"/>
                <a:gd name="T47" fmla="*/ 37 h 473"/>
                <a:gd name="T48" fmla="*/ 114 w 116"/>
                <a:gd name="T49" fmla="*/ 21 h 473"/>
                <a:gd name="T50" fmla="*/ 115 w 116"/>
                <a:gd name="T51" fmla="*/ 5 h 473"/>
                <a:gd name="T52" fmla="*/ 116 w 116"/>
                <a:gd name="T53" fmla="*/ 0 h 47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16"/>
                <a:gd name="T82" fmla="*/ 0 h 473"/>
                <a:gd name="T83" fmla="*/ 116 w 116"/>
                <a:gd name="T84" fmla="*/ 473 h 47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16" h="473">
                  <a:moveTo>
                    <a:pt x="42" y="473"/>
                  </a:moveTo>
                  <a:lnTo>
                    <a:pt x="28" y="449"/>
                  </a:lnTo>
                  <a:lnTo>
                    <a:pt x="16" y="430"/>
                  </a:lnTo>
                  <a:lnTo>
                    <a:pt x="8" y="413"/>
                  </a:lnTo>
                  <a:lnTo>
                    <a:pt x="3" y="399"/>
                  </a:lnTo>
                  <a:lnTo>
                    <a:pt x="0" y="385"/>
                  </a:lnTo>
                  <a:lnTo>
                    <a:pt x="0" y="371"/>
                  </a:lnTo>
                  <a:lnTo>
                    <a:pt x="2" y="356"/>
                  </a:lnTo>
                  <a:lnTo>
                    <a:pt x="6" y="339"/>
                  </a:lnTo>
                  <a:lnTo>
                    <a:pt x="13" y="318"/>
                  </a:lnTo>
                  <a:lnTo>
                    <a:pt x="22" y="293"/>
                  </a:lnTo>
                  <a:lnTo>
                    <a:pt x="29" y="274"/>
                  </a:lnTo>
                  <a:lnTo>
                    <a:pt x="36" y="255"/>
                  </a:lnTo>
                  <a:lnTo>
                    <a:pt x="44" y="235"/>
                  </a:lnTo>
                  <a:lnTo>
                    <a:pt x="52" y="215"/>
                  </a:lnTo>
                  <a:lnTo>
                    <a:pt x="60" y="194"/>
                  </a:lnTo>
                  <a:lnTo>
                    <a:pt x="68" y="174"/>
                  </a:lnTo>
                  <a:lnTo>
                    <a:pt x="76" y="153"/>
                  </a:lnTo>
                  <a:lnTo>
                    <a:pt x="84" y="132"/>
                  </a:lnTo>
                  <a:lnTo>
                    <a:pt x="91" y="112"/>
                  </a:lnTo>
                  <a:lnTo>
                    <a:pt x="97" y="92"/>
                  </a:lnTo>
                  <a:lnTo>
                    <a:pt x="103" y="73"/>
                  </a:lnTo>
                  <a:lnTo>
                    <a:pt x="108" y="55"/>
                  </a:lnTo>
                  <a:lnTo>
                    <a:pt x="112" y="37"/>
                  </a:lnTo>
                  <a:lnTo>
                    <a:pt x="114" y="21"/>
                  </a:lnTo>
                  <a:lnTo>
                    <a:pt x="115" y="5"/>
                  </a:lnTo>
                  <a:lnTo>
                    <a:pt x="11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17" name="Freeform 92"/>
            <p:cNvSpPr>
              <a:spLocks/>
            </p:cNvSpPr>
            <p:nvPr/>
          </p:nvSpPr>
          <p:spPr bwMode="auto">
            <a:xfrm>
              <a:off x="7210" y="1139"/>
              <a:ext cx="213" cy="667"/>
            </a:xfrm>
            <a:custGeom>
              <a:avLst/>
              <a:gdLst>
                <a:gd name="T0" fmla="*/ 213 w 213"/>
                <a:gd name="T1" fmla="*/ 666 h 667"/>
                <a:gd name="T2" fmla="*/ 205 w 213"/>
                <a:gd name="T3" fmla="*/ 649 h 667"/>
                <a:gd name="T4" fmla="*/ 197 w 213"/>
                <a:gd name="T5" fmla="*/ 631 h 667"/>
                <a:gd name="T6" fmla="*/ 188 w 213"/>
                <a:gd name="T7" fmla="*/ 614 h 667"/>
                <a:gd name="T8" fmla="*/ 178 w 213"/>
                <a:gd name="T9" fmla="*/ 597 h 667"/>
                <a:gd name="T10" fmla="*/ 169 w 213"/>
                <a:gd name="T11" fmla="*/ 579 h 667"/>
                <a:gd name="T12" fmla="*/ 160 w 213"/>
                <a:gd name="T13" fmla="*/ 562 h 667"/>
                <a:gd name="T14" fmla="*/ 152 w 213"/>
                <a:gd name="T15" fmla="*/ 543 h 667"/>
                <a:gd name="T16" fmla="*/ 145 w 213"/>
                <a:gd name="T17" fmla="*/ 524 h 667"/>
                <a:gd name="T18" fmla="*/ 139 w 213"/>
                <a:gd name="T19" fmla="*/ 504 h 667"/>
                <a:gd name="T20" fmla="*/ 135 w 213"/>
                <a:gd name="T21" fmla="*/ 483 h 667"/>
                <a:gd name="T22" fmla="*/ 133 w 213"/>
                <a:gd name="T23" fmla="*/ 462 h 667"/>
                <a:gd name="T24" fmla="*/ 133 w 213"/>
                <a:gd name="T25" fmla="*/ 453 h 667"/>
                <a:gd name="T26" fmla="*/ 132 w 213"/>
                <a:gd name="T27" fmla="*/ 430 h 667"/>
                <a:gd name="T28" fmla="*/ 130 w 213"/>
                <a:gd name="T29" fmla="*/ 407 h 667"/>
                <a:gd name="T30" fmla="*/ 128 w 213"/>
                <a:gd name="T31" fmla="*/ 384 h 667"/>
                <a:gd name="T32" fmla="*/ 124 w 213"/>
                <a:gd name="T33" fmla="*/ 362 h 667"/>
                <a:gd name="T34" fmla="*/ 120 w 213"/>
                <a:gd name="T35" fmla="*/ 340 h 667"/>
                <a:gd name="T36" fmla="*/ 116 w 213"/>
                <a:gd name="T37" fmla="*/ 319 h 667"/>
                <a:gd name="T38" fmla="*/ 111 w 213"/>
                <a:gd name="T39" fmla="*/ 300 h 667"/>
                <a:gd name="T40" fmla="*/ 107 w 213"/>
                <a:gd name="T41" fmla="*/ 281 h 667"/>
                <a:gd name="T42" fmla="*/ 102 w 213"/>
                <a:gd name="T43" fmla="*/ 264 h 667"/>
                <a:gd name="T44" fmla="*/ 97 w 213"/>
                <a:gd name="T45" fmla="*/ 249 h 667"/>
                <a:gd name="T46" fmla="*/ 93 w 213"/>
                <a:gd name="T47" fmla="*/ 235 h 667"/>
                <a:gd name="T48" fmla="*/ 93 w 213"/>
                <a:gd name="T49" fmla="*/ 233 h 667"/>
                <a:gd name="T50" fmla="*/ 89 w 213"/>
                <a:gd name="T51" fmla="*/ 220 h 667"/>
                <a:gd name="T52" fmla="*/ 82 w 213"/>
                <a:gd name="T53" fmla="*/ 205 h 667"/>
                <a:gd name="T54" fmla="*/ 75 w 213"/>
                <a:gd name="T55" fmla="*/ 187 h 667"/>
                <a:gd name="T56" fmla="*/ 66 w 213"/>
                <a:gd name="T57" fmla="*/ 167 h 667"/>
                <a:gd name="T58" fmla="*/ 56 w 213"/>
                <a:gd name="T59" fmla="*/ 146 h 667"/>
                <a:gd name="T60" fmla="*/ 46 w 213"/>
                <a:gd name="T61" fmla="*/ 125 h 667"/>
                <a:gd name="T62" fmla="*/ 37 w 213"/>
                <a:gd name="T63" fmla="*/ 103 h 667"/>
                <a:gd name="T64" fmla="*/ 27 w 213"/>
                <a:gd name="T65" fmla="*/ 81 h 667"/>
                <a:gd name="T66" fmla="*/ 18 w 213"/>
                <a:gd name="T67" fmla="*/ 60 h 667"/>
                <a:gd name="T68" fmla="*/ 11 w 213"/>
                <a:gd name="T69" fmla="*/ 41 h 667"/>
                <a:gd name="T70" fmla="*/ 5 w 213"/>
                <a:gd name="T71" fmla="*/ 23 h 667"/>
                <a:gd name="T72" fmla="*/ 1 w 213"/>
                <a:gd name="T73" fmla="*/ 7 h 667"/>
                <a:gd name="T74" fmla="*/ 0 w 213"/>
                <a:gd name="T75" fmla="*/ 0 h 66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13"/>
                <a:gd name="T115" fmla="*/ 0 h 667"/>
                <a:gd name="T116" fmla="*/ 213 w 213"/>
                <a:gd name="T117" fmla="*/ 667 h 66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13" h="667">
                  <a:moveTo>
                    <a:pt x="213" y="666"/>
                  </a:moveTo>
                  <a:lnTo>
                    <a:pt x="205" y="649"/>
                  </a:lnTo>
                  <a:lnTo>
                    <a:pt x="197" y="631"/>
                  </a:lnTo>
                  <a:lnTo>
                    <a:pt x="188" y="614"/>
                  </a:lnTo>
                  <a:lnTo>
                    <a:pt x="178" y="597"/>
                  </a:lnTo>
                  <a:lnTo>
                    <a:pt x="169" y="579"/>
                  </a:lnTo>
                  <a:lnTo>
                    <a:pt x="160" y="562"/>
                  </a:lnTo>
                  <a:lnTo>
                    <a:pt x="152" y="543"/>
                  </a:lnTo>
                  <a:lnTo>
                    <a:pt x="145" y="524"/>
                  </a:lnTo>
                  <a:lnTo>
                    <a:pt x="139" y="504"/>
                  </a:lnTo>
                  <a:lnTo>
                    <a:pt x="135" y="483"/>
                  </a:lnTo>
                  <a:lnTo>
                    <a:pt x="133" y="462"/>
                  </a:lnTo>
                  <a:lnTo>
                    <a:pt x="133" y="453"/>
                  </a:lnTo>
                  <a:lnTo>
                    <a:pt x="132" y="430"/>
                  </a:lnTo>
                  <a:lnTo>
                    <a:pt x="130" y="407"/>
                  </a:lnTo>
                  <a:lnTo>
                    <a:pt x="128" y="384"/>
                  </a:lnTo>
                  <a:lnTo>
                    <a:pt x="124" y="362"/>
                  </a:lnTo>
                  <a:lnTo>
                    <a:pt x="120" y="340"/>
                  </a:lnTo>
                  <a:lnTo>
                    <a:pt x="116" y="319"/>
                  </a:lnTo>
                  <a:lnTo>
                    <a:pt x="111" y="300"/>
                  </a:lnTo>
                  <a:lnTo>
                    <a:pt x="107" y="281"/>
                  </a:lnTo>
                  <a:lnTo>
                    <a:pt x="102" y="264"/>
                  </a:lnTo>
                  <a:lnTo>
                    <a:pt x="97" y="249"/>
                  </a:lnTo>
                  <a:lnTo>
                    <a:pt x="93" y="235"/>
                  </a:lnTo>
                  <a:lnTo>
                    <a:pt x="93" y="233"/>
                  </a:lnTo>
                  <a:lnTo>
                    <a:pt x="89" y="220"/>
                  </a:lnTo>
                  <a:lnTo>
                    <a:pt x="82" y="205"/>
                  </a:lnTo>
                  <a:lnTo>
                    <a:pt x="75" y="187"/>
                  </a:lnTo>
                  <a:lnTo>
                    <a:pt x="66" y="167"/>
                  </a:lnTo>
                  <a:lnTo>
                    <a:pt x="56" y="146"/>
                  </a:lnTo>
                  <a:lnTo>
                    <a:pt x="46" y="125"/>
                  </a:lnTo>
                  <a:lnTo>
                    <a:pt x="37" y="103"/>
                  </a:lnTo>
                  <a:lnTo>
                    <a:pt x="27" y="81"/>
                  </a:lnTo>
                  <a:lnTo>
                    <a:pt x="18" y="60"/>
                  </a:lnTo>
                  <a:lnTo>
                    <a:pt x="11" y="41"/>
                  </a:lnTo>
                  <a:lnTo>
                    <a:pt x="5" y="23"/>
                  </a:lnTo>
                  <a:lnTo>
                    <a:pt x="1" y="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18" name="Freeform 93"/>
            <p:cNvSpPr>
              <a:spLocks/>
            </p:cNvSpPr>
            <p:nvPr/>
          </p:nvSpPr>
          <p:spPr bwMode="auto">
            <a:xfrm>
              <a:off x="7363" y="927"/>
              <a:ext cx="360" cy="119"/>
            </a:xfrm>
            <a:custGeom>
              <a:avLst/>
              <a:gdLst>
                <a:gd name="T0" fmla="*/ 0 w 360"/>
                <a:gd name="T1" fmla="*/ 118 h 119"/>
                <a:gd name="T2" fmla="*/ 9 w 360"/>
                <a:gd name="T3" fmla="*/ 114 h 119"/>
                <a:gd name="T4" fmla="*/ 20 w 360"/>
                <a:gd name="T5" fmla="*/ 108 h 119"/>
                <a:gd name="T6" fmla="*/ 33 w 360"/>
                <a:gd name="T7" fmla="*/ 101 h 119"/>
                <a:gd name="T8" fmla="*/ 48 w 360"/>
                <a:gd name="T9" fmla="*/ 93 h 119"/>
                <a:gd name="T10" fmla="*/ 65 w 360"/>
                <a:gd name="T11" fmla="*/ 85 h 119"/>
                <a:gd name="T12" fmla="*/ 83 w 360"/>
                <a:gd name="T13" fmla="*/ 76 h 119"/>
                <a:gd name="T14" fmla="*/ 102 w 360"/>
                <a:gd name="T15" fmla="*/ 67 h 119"/>
                <a:gd name="T16" fmla="*/ 122 w 360"/>
                <a:gd name="T17" fmla="*/ 57 h 119"/>
                <a:gd name="T18" fmla="*/ 143 w 360"/>
                <a:gd name="T19" fmla="*/ 48 h 119"/>
                <a:gd name="T20" fmla="*/ 165 w 360"/>
                <a:gd name="T21" fmla="*/ 39 h 119"/>
                <a:gd name="T22" fmla="*/ 186 w 360"/>
                <a:gd name="T23" fmla="*/ 31 h 119"/>
                <a:gd name="T24" fmla="*/ 208 w 360"/>
                <a:gd name="T25" fmla="*/ 23 h 119"/>
                <a:gd name="T26" fmla="*/ 229 w 360"/>
                <a:gd name="T27" fmla="*/ 16 h 119"/>
                <a:gd name="T28" fmla="*/ 251 w 360"/>
                <a:gd name="T29" fmla="*/ 10 h 119"/>
                <a:gd name="T30" fmla="*/ 271 w 360"/>
                <a:gd name="T31" fmla="*/ 5 h 119"/>
                <a:gd name="T32" fmla="*/ 291 w 360"/>
                <a:gd name="T33" fmla="*/ 2 h 119"/>
                <a:gd name="T34" fmla="*/ 310 w 360"/>
                <a:gd name="T35" fmla="*/ 0 h 119"/>
                <a:gd name="T36" fmla="*/ 328 w 360"/>
                <a:gd name="T37" fmla="*/ 0 h 119"/>
                <a:gd name="T38" fmla="*/ 345 w 360"/>
                <a:gd name="T39" fmla="*/ 1 h 119"/>
                <a:gd name="T40" fmla="*/ 360 w 360"/>
                <a:gd name="T41" fmla="*/ 5 h 11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0"/>
                <a:gd name="T64" fmla="*/ 0 h 119"/>
                <a:gd name="T65" fmla="*/ 360 w 360"/>
                <a:gd name="T66" fmla="*/ 119 h 11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0" h="119">
                  <a:moveTo>
                    <a:pt x="0" y="118"/>
                  </a:moveTo>
                  <a:lnTo>
                    <a:pt x="9" y="114"/>
                  </a:lnTo>
                  <a:lnTo>
                    <a:pt x="20" y="108"/>
                  </a:lnTo>
                  <a:lnTo>
                    <a:pt x="33" y="101"/>
                  </a:lnTo>
                  <a:lnTo>
                    <a:pt x="48" y="93"/>
                  </a:lnTo>
                  <a:lnTo>
                    <a:pt x="65" y="85"/>
                  </a:lnTo>
                  <a:lnTo>
                    <a:pt x="83" y="76"/>
                  </a:lnTo>
                  <a:lnTo>
                    <a:pt x="102" y="67"/>
                  </a:lnTo>
                  <a:lnTo>
                    <a:pt x="122" y="57"/>
                  </a:lnTo>
                  <a:lnTo>
                    <a:pt x="143" y="48"/>
                  </a:lnTo>
                  <a:lnTo>
                    <a:pt x="165" y="39"/>
                  </a:lnTo>
                  <a:lnTo>
                    <a:pt x="186" y="31"/>
                  </a:lnTo>
                  <a:lnTo>
                    <a:pt x="208" y="23"/>
                  </a:lnTo>
                  <a:lnTo>
                    <a:pt x="229" y="16"/>
                  </a:lnTo>
                  <a:lnTo>
                    <a:pt x="251" y="10"/>
                  </a:lnTo>
                  <a:lnTo>
                    <a:pt x="271" y="5"/>
                  </a:lnTo>
                  <a:lnTo>
                    <a:pt x="291" y="2"/>
                  </a:lnTo>
                  <a:lnTo>
                    <a:pt x="310" y="0"/>
                  </a:lnTo>
                  <a:lnTo>
                    <a:pt x="328" y="0"/>
                  </a:lnTo>
                  <a:lnTo>
                    <a:pt x="345" y="1"/>
                  </a:lnTo>
                  <a:lnTo>
                    <a:pt x="360" y="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19" name="Freeform 94"/>
            <p:cNvSpPr>
              <a:spLocks/>
            </p:cNvSpPr>
            <p:nvPr/>
          </p:nvSpPr>
          <p:spPr bwMode="auto">
            <a:xfrm>
              <a:off x="6478" y="39"/>
              <a:ext cx="145" cy="93"/>
            </a:xfrm>
            <a:custGeom>
              <a:avLst/>
              <a:gdLst>
                <a:gd name="T0" fmla="*/ 0 w 145"/>
                <a:gd name="T1" fmla="*/ 60 h 93"/>
                <a:gd name="T2" fmla="*/ 0 w 145"/>
                <a:gd name="T3" fmla="*/ 69 h 93"/>
                <a:gd name="T4" fmla="*/ 15 w 145"/>
                <a:gd name="T5" fmla="*/ 75 h 93"/>
                <a:gd name="T6" fmla="*/ 37 w 145"/>
                <a:gd name="T7" fmla="*/ 80 h 93"/>
                <a:gd name="T8" fmla="*/ 64 w 145"/>
                <a:gd name="T9" fmla="*/ 83 h 93"/>
                <a:gd name="T10" fmla="*/ 91 w 145"/>
                <a:gd name="T11" fmla="*/ 87 h 93"/>
                <a:gd name="T12" fmla="*/ 115 w 145"/>
                <a:gd name="T13" fmla="*/ 90 h 93"/>
                <a:gd name="T14" fmla="*/ 134 w 145"/>
                <a:gd name="T15" fmla="*/ 92 h 93"/>
                <a:gd name="T16" fmla="*/ 143 w 145"/>
                <a:gd name="T17" fmla="*/ 93 h 93"/>
                <a:gd name="T18" fmla="*/ 144 w 145"/>
                <a:gd name="T19" fmla="*/ 93 h 93"/>
                <a:gd name="T20" fmla="*/ 135 w 145"/>
                <a:gd name="T21" fmla="*/ 72 h 93"/>
                <a:gd name="T22" fmla="*/ 126 w 145"/>
                <a:gd name="T23" fmla="*/ 60 h 93"/>
                <a:gd name="T24" fmla="*/ 111 w 145"/>
                <a:gd name="T25" fmla="*/ 50 h 93"/>
                <a:gd name="T26" fmla="*/ 91 w 145"/>
                <a:gd name="T27" fmla="*/ 40 h 93"/>
                <a:gd name="T28" fmla="*/ 61 w 145"/>
                <a:gd name="T29" fmla="*/ 21 h 93"/>
                <a:gd name="T30" fmla="*/ 48 w 145"/>
                <a:gd name="T31" fmla="*/ 6 h 93"/>
                <a:gd name="T32" fmla="*/ 44 w 145"/>
                <a:gd name="T33" fmla="*/ 0 h 93"/>
                <a:gd name="T34" fmla="*/ 34 w 145"/>
                <a:gd name="T35" fmla="*/ 20 h 93"/>
                <a:gd name="T36" fmla="*/ 24 w 145"/>
                <a:gd name="T37" fmla="*/ 32 h 93"/>
                <a:gd name="T38" fmla="*/ 11 w 145"/>
                <a:gd name="T39" fmla="*/ 46 h 93"/>
                <a:gd name="T40" fmla="*/ 0 w 145"/>
                <a:gd name="T41" fmla="*/ 60 h 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5"/>
                <a:gd name="T64" fmla="*/ 0 h 93"/>
                <a:gd name="T65" fmla="*/ 145 w 145"/>
                <a:gd name="T66" fmla="*/ 93 h 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5" h="93">
                  <a:moveTo>
                    <a:pt x="0" y="60"/>
                  </a:moveTo>
                  <a:lnTo>
                    <a:pt x="0" y="69"/>
                  </a:lnTo>
                  <a:lnTo>
                    <a:pt x="15" y="75"/>
                  </a:lnTo>
                  <a:lnTo>
                    <a:pt x="37" y="80"/>
                  </a:lnTo>
                  <a:lnTo>
                    <a:pt x="64" y="83"/>
                  </a:lnTo>
                  <a:lnTo>
                    <a:pt x="91" y="87"/>
                  </a:lnTo>
                  <a:lnTo>
                    <a:pt x="115" y="90"/>
                  </a:lnTo>
                  <a:lnTo>
                    <a:pt x="134" y="92"/>
                  </a:lnTo>
                  <a:lnTo>
                    <a:pt x="143" y="93"/>
                  </a:lnTo>
                  <a:lnTo>
                    <a:pt x="144" y="93"/>
                  </a:lnTo>
                  <a:lnTo>
                    <a:pt x="135" y="72"/>
                  </a:lnTo>
                  <a:lnTo>
                    <a:pt x="126" y="60"/>
                  </a:lnTo>
                  <a:lnTo>
                    <a:pt x="111" y="50"/>
                  </a:lnTo>
                  <a:lnTo>
                    <a:pt x="91" y="40"/>
                  </a:lnTo>
                  <a:lnTo>
                    <a:pt x="61" y="21"/>
                  </a:lnTo>
                  <a:lnTo>
                    <a:pt x="48" y="6"/>
                  </a:lnTo>
                  <a:lnTo>
                    <a:pt x="44" y="0"/>
                  </a:lnTo>
                  <a:lnTo>
                    <a:pt x="34" y="20"/>
                  </a:lnTo>
                  <a:lnTo>
                    <a:pt x="24" y="32"/>
                  </a:lnTo>
                  <a:lnTo>
                    <a:pt x="11" y="46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20" name="Freeform 95"/>
            <p:cNvSpPr>
              <a:spLocks/>
            </p:cNvSpPr>
            <p:nvPr/>
          </p:nvSpPr>
          <p:spPr bwMode="auto">
            <a:xfrm>
              <a:off x="6478" y="39"/>
              <a:ext cx="145" cy="93"/>
            </a:xfrm>
            <a:custGeom>
              <a:avLst/>
              <a:gdLst>
                <a:gd name="T0" fmla="*/ 44 w 145"/>
                <a:gd name="T1" fmla="*/ 0 h 93"/>
                <a:gd name="T2" fmla="*/ 34 w 145"/>
                <a:gd name="T3" fmla="*/ 20 h 93"/>
                <a:gd name="T4" fmla="*/ 24 w 145"/>
                <a:gd name="T5" fmla="*/ 32 h 93"/>
                <a:gd name="T6" fmla="*/ 11 w 145"/>
                <a:gd name="T7" fmla="*/ 46 h 93"/>
                <a:gd name="T8" fmla="*/ 0 w 145"/>
                <a:gd name="T9" fmla="*/ 60 h 93"/>
                <a:gd name="T10" fmla="*/ 0 w 145"/>
                <a:gd name="T11" fmla="*/ 69 h 93"/>
                <a:gd name="T12" fmla="*/ 15 w 145"/>
                <a:gd name="T13" fmla="*/ 75 h 93"/>
                <a:gd name="T14" fmla="*/ 37 w 145"/>
                <a:gd name="T15" fmla="*/ 80 h 93"/>
                <a:gd name="T16" fmla="*/ 64 w 145"/>
                <a:gd name="T17" fmla="*/ 83 h 93"/>
                <a:gd name="T18" fmla="*/ 91 w 145"/>
                <a:gd name="T19" fmla="*/ 87 h 93"/>
                <a:gd name="T20" fmla="*/ 115 w 145"/>
                <a:gd name="T21" fmla="*/ 90 h 93"/>
                <a:gd name="T22" fmla="*/ 134 w 145"/>
                <a:gd name="T23" fmla="*/ 92 h 93"/>
                <a:gd name="T24" fmla="*/ 143 w 145"/>
                <a:gd name="T25" fmla="*/ 93 h 93"/>
                <a:gd name="T26" fmla="*/ 144 w 145"/>
                <a:gd name="T27" fmla="*/ 93 h 93"/>
                <a:gd name="T28" fmla="*/ 135 w 145"/>
                <a:gd name="T29" fmla="*/ 72 h 93"/>
                <a:gd name="T30" fmla="*/ 126 w 145"/>
                <a:gd name="T31" fmla="*/ 60 h 93"/>
                <a:gd name="T32" fmla="*/ 111 w 145"/>
                <a:gd name="T33" fmla="*/ 50 h 93"/>
                <a:gd name="T34" fmla="*/ 91 w 145"/>
                <a:gd name="T35" fmla="*/ 40 h 93"/>
                <a:gd name="T36" fmla="*/ 61 w 145"/>
                <a:gd name="T37" fmla="*/ 21 h 93"/>
                <a:gd name="T38" fmla="*/ 48 w 145"/>
                <a:gd name="T39" fmla="*/ 6 h 93"/>
                <a:gd name="T40" fmla="*/ 44 w 145"/>
                <a:gd name="T41" fmla="*/ 0 h 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5"/>
                <a:gd name="T64" fmla="*/ 0 h 93"/>
                <a:gd name="T65" fmla="*/ 145 w 145"/>
                <a:gd name="T66" fmla="*/ 93 h 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5" h="93">
                  <a:moveTo>
                    <a:pt x="44" y="0"/>
                  </a:moveTo>
                  <a:lnTo>
                    <a:pt x="34" y="20"/>
                  </a:lnTo>
                  <a:lnTo>
                    <a:pt x="24" y="32"/>
                  </a:lnTo>
                  <a:lnTo>
                    <a:pt x="11" y="46"/>
                  </a:lnTo>
                  <a:lnTo>
                    <a:pt x="0" y="60"/>
                  </a:lnTo>
                  <a:lnTo>
                    <a:pt x="0" y="69"/>
                  </a:lnTo>
                  <a:lnTo>
                    <a:pt x="15" y="75"/>
                  </a:lnTo>
                  <a:lnTo>
                    <a:pt x="37" y="80"/>
                  </a:lnTo>
                  <a:lnTo>
                    <a:pt x="64" y="83"/>
                  </a:lnTo>
                  <a:lnTo>
                    <a:pt x="91" y="87"/>
                  </a:lnTo>
                  <a:lnTo>
                    <a:pt x="115" y="90"/>
                  </a:lnTo>
                  <a:lnTo>
                    <a:pt x="134" y="92"/>
                  </a:lnTo>
                  <a:lnTo>
                    <a:pt x="143" y="93"/>
                  </a:lnTo>
                  <a:lnTo>
                    <a:pt x="144" y="93"/>
                  </a:lnTo>
                  <a:lnTo>
                    <a:pt x="135" y="72"/>
                  </a:lnTo>
                  <a:lnTo>
                    <a:pt x="126" y="60"/>
                  </a:lnTo>
                  <a:lnTo>
                    <a:pt x="111" y="50"/>
                  </a:lnTo>
                  <a:lnTo>
                    <a:pt x="91" y="40"/>
                  </a:lnTo>
                  <a:lnTo>
                    <a:pt x="61" y="21"/>
                  </a:lnTo>
                  <a:lnTo>
                    <a:pt x="48" y="6"/>
                  </a:lnTo>
                  <a:lnTo>
                    <a:pt x="44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21" name="Freeform 96"/>
            <p:cNvSpPr>
              <a:spLocks/>
            </p:cNvSpPr>
            <p:nvPr/>
          </p:nvSpPr>
          <p:spPr bwMode="auto">
            <a:xfrm>
              <a:off x="10016" y="1952"/>
              <a:ext cx="500" cy="400"/>
            </a:xfrm>
            <a:custGeom>
              <a:avLst/>
              <a:gdLst>
                <a:gd name="T0" fmla="*/ 0 w 500"/>
                <a:gd name="T1" fmla="*/ 0 h 400"/>
                <a:gd name="T2" fmla="*/ 20 w 500"/>
                <a:gd name="T3" fmla="*/ 17 h 400"/>
                <a:gd name="T4" fmla="*/ 38 w 500"/>
                <a:gd name="T5" fmla="*/ 34 h 400"/>
                <a:gd name="T6" fmla="*/ 55 w 500"/>
                <a:gd name="T7" fmla="*/ 50 h 400"/>
                <a:gd name="T8" fmla="*/ 72 w 500"/>
                <a:gd name="T9" fmla="*/ 65 h 400"/>
                <a:gd name="T10" fmla="*/ 87 w 500"/>
                <a:gd name="T11" fmla="*/ 80 h 400"/>
                <a:gd name="T12" fmla="*/ 102 w 500"/>
                <a:gd name="T13" fmla="*/ 93 h 400"/>
                <a:gd name="T14" fmla="*/ 116 w 500"/>
                <a:gd name="T15" fmla="*/ 104 h 400"/>
                <a:gd name="T16" fmla="*/ 130 w 500"/>
                <a:gd name="T17" fmla="*/ 113 h 400"/>
                <a:gd name="T18" fmla="*/ 144 w 500"/>
                <a:gd name="T19" fmla="*/ 120 h 400"/>
                <a:gd name="T20" fmla="*/ 159 w 500"/>
                <a:gd name="T21" fmla="*/ 125 h 400"/>
                <a:gd name="T22" fmla="*/ 166 w 500"/>
                <a:gd name="T23" fmla="*/ 126 h 400"/>
                <a:gd name="T24" fmla="*/ 179 w 500"/>
                <a:gd name="T25" fmla="*/ 129 h 400"/>
                <a:gd name="T26" fmla="*/ 192 w 500"/>
                <a:gd name="T27" fmla="*/ 133 h 400"/>
                <a:gd name="T28" fmla="*/ 206 w 500"/>
                <a:gd name="T29" fmla="*/ 139 h 400"/>
                <a:gd name="T30" fmla="*/ 219 w 500"/>
                <a:gd name="T31" fmla="*/ 147 h 400"/>
                <a:gd name="T32" fmla="*/ 233 w 500"/>
                <a:gd name="T33" fmla="*/ 157 h 400"/>
                <a:gd name="T34" fmla="*/ 248 w 500"/>
                <a:gd name="T35" fmla="*/ 168 h 400"/>
                <a:gd name="T36" fmla="*/ 263 w 500"/>
                <a:gd name="T37" fmla="*/ 181 h 400"/>
                <a:gd name="T38" fmla="*/ 279 w 500"/>
                <a:gd name="T39" fmla="*/ 196 h 400"/>
                <a:gd name="T40" fmla="*/ 296 w 500"/>
                <a:gd name="T41" fmla="*/ 213 h 400"/>
                <a:gd name="T42" fmla="*/ 314 w 500"/>
                <a:gd name="T43" fmla="*/ 231 h 400"/>
                <a:gd name="T44" fmla="*/ 332 w 500"/>
                <a:gd name="T45" fmla="*/ 251 h 400"/>
                <a:gd name="T46" fmla="*/ 352 w 500"/>
                <a:gd name="T47" fmla="*/ 272 h 400"/>
                <a:gd name="T48" fmla="*/ 359 w 500"/>
                <a:gd name="T49" fmla="*/ 280 h 400"/>
                <a:gd name="T50" fmla="*/ 386 w 500"/>
                <a:gd name="T51" fmla="*/ 308 h 400"/>
                <a:gd name="T52" fmla="*/ 411 w 500"/>
                <a:gd name="T53" fmla="*/ 331 h 400"/>
                <a:gd name="T54" fmla="*/ 433 w 500"/>
                <a:gd name="T55" fmla="*/ 351 h 400"/>
                <a:gd name="T56" fmla="*/ 452 w 500"/>
                <a:gd name="T57" fmla="*/ 367 h 400"/>
                <a:gd name="T58" fmla="*/ 468 w 500"/>
                <a:gd name="T59" fmla="*/ 379 h 400"/>
                <a:gd name="T60" fmla="*/ 481 w 500"/>
                <a:gd name="T61" fmla="*/ 388 h 400"/>
                <a:gd name="T62" fmla="*/ 491 w 500"/>
                <a:gd name="T63" fmla="*/ 394 h 400"/>
                <a:gd name="T64" fmla="*/ 497 w 500"/>
                <a:gd name="T65" fmla="*/ 398 h 400"/>
                <a:gd name="T66" fmla="*/ 499 w 500"/>
                <a:gd name="T67" fmla="*/ 400 h 4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00"/>
                <a:gd name="T103" fmla="*/ 0 h 400"/>
                <a:gd name="T104" fmla="*/ 500 w 500"/>
                <a:gd name="T105" fmla="*/ 400 h 40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00" h="400">
                  <a:moveTo>
                    <a:pt x="0" y="0"/>
                  </a:moveTo>
                  <a:lnTo>
                    <a:pt x="20" y="17"/>
                  </a:lnTo>
                  <a:lnTo>
                    <a:pt x="38" y="34"/>
                  </a:lnTo>
                  <a:lnTo>
                    <a:pt x="55" y="50"/>
                  </a:lnTo>
                  <a:lnTo>
                    <a:pt x="72" y="65"/>
                  </a:lnTo>
                  <a:lnTo>
                    <a:pt x="87" y="80"/>
                  </a:lnTo>
                  <a:lnTo>
                    <a:pt x="102" y="93"/>
                  </a:lnTo>
                  <a:lnTo>
                    <a:pt x="116" y="104"/>
                  </a:lnTo>
                  <a:lnTo>
                    <a:pt x="130" y="113"/>
                  </a:lnTo>
                  <a:lnTo>
                    <a:pt x="144" y="120"/>
                  </a:lnTo>
                  <a:lnTo>
                    <a:pt x="159" y="125"/>
                  </a:lnTo>
                  <a:lnTo>
                    <a:pt x="166" y="126"/>
                  </a:lnTo>
                  <a:lnTo>
                    <a:pt x="179" y="129"/>
                  </a:lnTo>
                  <a:lnTo>
                    <a:pt x="192" y="133"/>
                  </a:lnTo>
                  <a:lnTo>
                    <a:pt x="206" y="139"/>
                  </a:lnTo>
                  <a:lnTo>
                    <a:pt x="219" y="147"/>
                  </a:lnTo>
                  <a:lnTo>
                    <a:pt x="233" y="157"/>
                  </a:lnTo>
                  <a:lnTo>
                    <a:pt x="248" y="168"/>
                  </a:lnTo>
                  <a:lnTo>
                    <a:pt x="263" y="181"/>
                  </a:lnTo>
                  <a:lnTo>
                    <a:pt x="279" y="196"/>
                  </a:lnTo>
                  <a:lnTo>
                    <a:pt x="296" y="213"/>
                  </a:lnTo>
                  <a:lnTo>
                    <a:pt x="314" y="231"/>
                  </a:lnTo>
                  <a:lnTo>
                    <a:pt x="332" y="251"/>
                  </a:lnTo>
                  <a:lnTo>
                    <a:pt x="352" y="272"/>
                  </a:lnTo>
                  <a:lnTo>
                    <a:pt x="359" y="280"/>
                  </a:lnTo>
                  <a:lnTo>
                    <a:pt x="386" y="308"/>
                  </a:lnTo>
                  <a:lnTo>
                    <a:pt x="411" y="331"/>
                  </a:lnTo>
                  <a:lnTo>
                    <a:pt x="433" y="351"/>
                  </a:lnTo>
                  <a:lnTo>
                    <a:pt x="452" y="367"/>
                  </a:lnTo>
                  <a:lnTo>
                    <a:pt x="468" y="379"/>
                  </a:lnTo>
                  <a:lnTo>
                    <a:pt x="481" y="388"/>
                  </a:lnTo>
                  <a:lnTo>
                    <a:pt x="491" y="394"/>
                  </a:lnTo>
                  <a:lnTo>
                    <a:pt x="497" y="398"/>
                  </a:lnTo>
                  <a:lnTo>
                    <a:pt x="499" y="400"/>
                  </a:lnTo>
                </a:path>
              </a:pathLst>
            </a:custGeom>
            <a:noFill/>
            <a:ln w="952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22" name="Freeform 97"/>
            <p:cNvSpPr>
              <a:spLocks/>
            </p:cNvSpPr>
            <p:nvPr/>
          </p:nvSpPr>
          <p:spPr bwMode="auto">
            <a:xfrm>
              <a:off x="10243" y="2139"/>
              <a:ext cx="53" cy="167"/>
            </a:xfrm>
            <a:custGeom>
              <a:avLst/>
              <a:gdLst>
                <a:gd name="T0" fmla="*/ 0 w 53"/>
                <a:gd name="T1" fmla="*/ 0 h 167"/>
                <a:gd name="T2" fmla="*/ 14 w 53"/>
                <a:gd name="T3" fmla="*/ 18 h 167"/>
                <a:gd name="T4" fmla="*/ 25 w 53"/>
                <a:gd name="T5" fmla="*/ 37 h 167"/>
                <a:gd name="T6" fmla="*/ 33 w 53"/>
                <a:gd name="T7" fmla="*/ 56 h 167"/>
                <a:gd name="T8" fmla="*/ 39 w 53"/>
                <a:gd name="T9" fmla="*/ 76 h 167"/>
                <a:gd name="T10" fmla="*/ 44 w 53"/>
                <a:gd name="T11" fmla="*/ 95 h 167"/>
                <a:gd name="T12" fmla="*/ 47 w 53"/>
                <a:gd name="T13" fmla="*/ 114 h 167"/>
                <a:gd name="T14" fmla="*/ 49 w 53"/>
                <a:gd name="T15" fmla="*/ 133 h 167"/>
                <a:gd name="T16" fmla="*/ 51 w 53"/>
                <a:gd name="T17" fmla="*/ 152 h 167"/>
                <a:gd name="T18" fmla="*/ 53 w 53"/>
                <a:gd name="T19" fmla="*/ 166 h 1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"/>
                <a:gd name="T31" fmla="*/ 0 h 167"/>
                <a:gd name="T32" fmla="*/ 53 w 53"/>
                <a:gd name="T33" fmla="*/ 167 h 1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" h="167">
                  <a:moveTo>
                    <a:pt x="0" y="0"/>
                  </a:moveTo>
                  <a:lnTo>
                    <a:pt x="14" y="18"/>
                  </a:lnTo>
                  <a:lnTo>
                    <a:pt x="25" y="37"/>
                  </a:lnTo>
                  <a:lnTo>
                    <a:pt x="33" y="56"/>
                  </a:lnTo>
                  <a:lnTo>
                    <a:pt x="39" y="76"/>
                  </a:lnTo>
                  <a:lnTo>
                    <a:pt x="44" y="95"/>
                  </a:lnTo>
                  <a:lnTo>
                    <a:pt x="47" y="114"/>
                  </a:lnTo>
                  <a:lnTo>
                    <a:pt x="49" y="133"/>
                  </a:lnTo>
                  <a:lnTo>
                    <a:pt x="51" y="152"/>
                  </a:lnTo>
                  <a:lnTo>
                    <a:pt x="53" y="166"/>
                  </a:lnTo>
                </a:path>
              </a:pathLst>
            </a:custGeom>
            <a:noFill/>
            <a:ln w="952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23" name="Freeform 98"/>
            <p:cNvSpPr>
              <a:spLocks/>
            </p:cNvSpPr>
            <p:nvPr/>
          </p:nvSpPr>
          <p:spPr bwMode="auto">
            <a:xfrm>
              <a:off x="10630" y="2492"/>
              <a:ext cx="73" cy="87"/>
            </a:xfrm>
            <a:custGeom>
              <a:avLst/>
              <a:gdLst>
                <a:gd name="T0" fmla="*/ 0 w 73"/>
                <a:gd name="T1" fmla="*/ 0 h 87"/>
                <a:gd name="T2" fmla="*/ 14 w 73"/>
                <a:gd name="T3" fmla="*/ 17 h 87"/>
                <a:gd name="T4" fmla="*/ 26 w 73"/>
                <a:gd name="T5" fmla="*/ 31 h 87"/>
                <a:gd name="T6" fmla="*/ 35 w 73"/>
                <a:gd name="T7" fmla="*/ 42 h 87"/>
                <a:gd name="T8" fmla="*/ 46 w 73"/>
                <a:gd name="T9" fmla="*/ 55 h 87"/>
                <a:gd name="T10" fmla="*/ 60 w 73"/>
                <a:gd name="T11" fmla="*/ 71 h 87"/>
                <a:gd name="T12" fmla="*/ 73 w 73"/>
                <a:gd name="T13" fmla="*/ 86 h 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"/>
                <a:gd name="T22" fmla="*/ 0 h 87"/>
                <a:gd name="T23" fmla="*/ 73 w 73"/>
                <a:gd name="T24" fmla="*/ 87 h 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" h="87">
                  <a:moveTo>
                    <a:pt x="0" y="0"/>
                  </a:moveTo>
                  <a:lnTo>
                    <a:pt x="14" y="17"/>
                  </a:lnTo>
                  <a:lnTo>
                    <a:pt x="26" y="31"/>
                  </a:lnTo>
                  <a:lnTo>
                    <a:pt x="35" y="42"/>
                  </a:lnTo>
                  <a:lnTo>
                    <a:pt x="46" y="55"/>
                  </a:lnTo>
                  <a:lnTo>
                    <a:pt x="60" y="71"/>
                  </a:lnTo>
                  <a:lnTo>
                    <a:pt x="73" y="8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24" name="Freeform 99"/>
            <p:cNvSpPr>
              <a:spLocks/>
            </p:cNvSpPr>
            <p:nvPr/>
          </p:nvSpPr>
          <p:spPr bwMode="auto">
            <a:xfrm>
              <a:off x="10750" y="2646"/>
              <a:ext cx="166" cy="253"/>
            </a:xfrm>
            <a:custGeom>
              <a:avLst/>
              <a:gdLst>
                <a:gd name="T0" fmla="*/ 0 w 166"/>
                <a:gd name="T1" fmla="*/ 0 h 253"/>
                <a:gd name="T2" fmla="*/ 7 w 166"/>
                <a:gd name="T3" fmla="*/ 8 h 253"/>
                <a:gd name="T4" fmla="*/ 16 w 166"/>
                <a:gd name="T5" fmla="*/ 18 h 253"/>
                <a:gd name="T6" fmla="*/ 26 w 166"/>
                <a:gd name="T7" fmla="*/ 31 h 253"/>
                <a:gd name="T8" fmla="*/ 37 w 166"/>
                <a:gd name="T9" fmla="*/ 46 h 253"/>
                <a:gd name="T10" fmla="*/ 49 w 166"/>
                <a:gd name="T11" fmla="*/ 63 h 253"/>
                <a:gd name="T12" fmla="*/ 62 w 166"/>
                <a:gd name="T13" fmla="*/ 81 h 253"/>
                <a:gd name="T14" fmla="*/ 75 w 166"/>
                <a:gd name="T15" fmla="*/ 100 h 253"/>
                <a:gd name="T16" fmla="*/ 88 w 166"/>
                <a:gd name="T17" fmla="*/ 120 h 253"/>
                <a:gd name="T18" fmla="*/ 101 w 166"/>
                <a:gd name="T19" fmla="*/ 140 h 253"/>
                <a:gd name="T20" fmla="*/ 114 w 166"/>
                <a:gd name="T21" fmla="*/ 160 h 253"/>
                <a:gd name="T22" fmla="*/ 126 w 166"/>
                <a:gd name="T23" fmla="*/ 180 h 253"/>
                <a:gd name="T24" fmla="*/ 138 w 166"/>
                <a:gd name="T25" fmla="*/ 199 h 253"/>
                <a:gd name="T26" fmla="*/ 148 w 166"/>
                <a:gd name="T27" fmla="*/ 218 h 253"/>
                <a:gd name="T28" fmla="*/ 157 w 166"/>
                <a:gd name="T29" fmla="*/ 235 h 253"/>
                <a:gd name="T30" fmla="*/ 165 w 166"/>
                <a:gd name="T31" fmla="*/ 250 h 253"/>
                <a:gd name="T32" fmla="*/ 166 w 166"/>
                <a:gd name="T33" fmla="*/ 253 h 25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6"/>
                <a:gd name="T52" fmla="*/ 0 h 253"/>
                <a:gd name="T53" fmla="*/ 166 w 166"/>
                <a:gd name="T54" fmla="*/ 253 h 25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6" h="253">
                  <a:moveTo>
                    <a:pt x="0" y="0"/>
                  </a:moveTo>
                  <a:lnTo>
                    <a:pt x="7" y="8"/>
                  </a:lnTo>
                  <a:lnTo>
                    <a:pt x="16" y="18"/>
                  </a:lnTo>
                  <a:lnTo>
                    <a:pt x="26" y="31"/>
                  </a:lnTo>
                  <a:lnTo>
                    <a:pt x="37" y="46"/>
                  </a:lnTo>
                  <a:lnTo>
                    <a:pt x="49" y="63"/>
                  </a:lnTo>
                  <a:lnTo>
                    <a:pt x="62" y="81"/>
                  </a:lnTo>
                  <a:lnTo>
                    <a:pt x="75" y="100"/>
                  </a:lnTo>
                  <a:lnTo>
                    <a:pt x="88" y="120"/>
                  </a:lnTo>
                  <a:lnTo>
                    <a:pt x="101" y="140"/>
                  </a:lnTo>
                  <a:lnTo>
                    <a:pt x="114" y="160"/>
                  </a:lnTo>
                  <a:lnTo>
                    <a:pt x="126" y="180"/>
                  </a:lnTo>
                  <a:lnTo>
                    <a:pt x="138" y="199"/>
                  </a:lnTo>
                  <a:lnTo>
                    <a:pt x="148" y="218"/>
                  </a:lnTo>
                  <a:lnTo>
                    <a:pt x="157" y="235"/>
                  </a:lnTo>
                  <a:lnTo>
                    <a:pt x="165" y="250"/>
                  </a:lnTo>
                  <a:lnTo>
                    <a:pt x="166" y="25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25" name="Freeform 100"/>
            <p:cNvSpPr>
              <a:spLocks/>
            </p:cNvSpPr>
            <p:nvPr/>
          </p:nvSpPr>
          <p:spPr bwMode="auto">
            <a:xfrm>
              <a:off x="5946" y="-480"/>
              <a:ext cx="5198" cy="4216"/>
            </a:xfrm>
            <a:custGeom>
              <a:avLst/>
              <a:gdLst>
                <a:gd name="T0" fmla="*/ 978 w 5198"/>
                <a:gd name="T1" fmla="*/ 1399 h 4216"/>
                <a:gd name="T2" fmla="*/ 1115 w 5198"/>
                <a:gd name="T3" fmla="*/ 1705 h 4216"/>
                <a:gd name="T4" fmla="*/ 1240 w 5198"/>
                <a:gd name="T5" fmla="*/ 1995 h 4216"/>
                <a:gd name="T6" fmla="*/ 1402 w 5198"/>
                <a:gd name="T7" fmla="*/ 2284 h 4216"/>
                <a:gd name="T8" fmla="*/ 1557 w 5198"/>
                <a:gd name="T9" fmla="*/ 2546 h 4216"/>
                <a:gd name="T10" fmla="*/ 1612 w 5198"/>
                <a:gd name="T11" fmla="*/ 2869 h 4216"/>
                <a:gd name="T12" fmla="*/ 1708 w 5198"/>
                <a:gd name="T13" fmla="*/ 3233 h 4216"/>
                <a:gd name="T14" fmla="*/ 1778 w 5198"/>
                <a:gd name="T15" fmla="*/ 3583 h 4216"/>
                <a:gd name="T16" fmla="*/ 1792 w 5198"/>
                <a:gd name="T17" fmla="*/ 3886 h 4216"/>
                <a:gd name="T18" fmla="*/ 1566 w 5198"/>
                <a:gd name="T19" fmla="*/ 4088 h 4216"/>
                <a:gd name="T20" fmla="*/ 1668 w 5198"/>
                <a:gd name="T21" fmla="*/ 4216 h 4216"/>
                <a:gd name="T22" fmla="*/ 1923 w 5198"/>
                <a:gd name="T23" fmla="*/ 4041 h 4216"/>
                <a:gd name="T24" fmla="*/ 2021 w 5198"/>
                <a:gd name="T25" fmla="*/ 3787 h 4216"/>
                <a:gd name="T26" fmla="*/ 2002 w 5198"/>
                <a:gd name="T27" fmla="*/ 3436 h 4216"/>
                <a:gd name="T28" fmla="*/ 1980 w 5198"/>
                <a:gd name="T29" fmla="*/ 3029 h 4216"/>
                <a:gd name="T30" fmla="*/ 2022 w 5198"/>
                <a:gd name="T31" fmla="*/ 2715 h 4216"/>
                <a:gd name="T32" fmla="*/ 2241 w 5198"/>
                <a:gd name="T33" fmla="*/ 2618 h 4216"/>
                <a:gd name="T34" fmla="*/ 2717 w 5198"/>
                <a:gd name="T35" fmla="*/ 2446 h 4216"/>
                <a:gd name="T36" fmla="*/ 3366 w 5198"/>
                <a:gd name="T37" fmla="*/ 2364 h 4216"/>
                <a:gd name="T38" fmla="*/ 3745 w 5198"/>
                <a:gd name="T39" fmla="*/ 2373 h 4216"/>
                <a:gd name="T40" fmla="*/ 4010 w 5198"/>
                <a:gd name="T41" fmla="*/ 2513 h 4216"/>
                <a:gd name="T42" fmla="*/ 4209 w 5198"/>
                <a:gd name="T43" fmla="*/ 2786 h 4216"/>
                <a:gd name="T44" fmla="*/ 4562 w 5198"/>
                <a:gd name="T45" fmla="*/ 3164 h 4216"/>
                <a:gd name="T46" fmla="*/ 4830 w 5198"/>
                <a:gd name="T47" fmla="*/ 3475 h 4216"/>
                <a:gd name="T48" fmla="*/ 4931 w 5198"/>
                <a:gd name="T49" fmla="*/ 3759 h 4216"/>
                <a:gd name="T50" fmla="*/ 4917 w 5198"/>
                <a:gd name="T51" fmla="*/ 4053 h 4216"/>
                <a:gd name="T52" fmla="*/ 4931 w 5198"/>
                <a:gd name="T53" fmla="*/ 4208 h 4216"/>
                <a:gd name="T54" fmla="*/ 5188 w 5198"/>
                <a:gd name="T55" fmla="*/ 4045 h 4216"/>
                <a:gd name="T56" fmla="*/ 5126 w 5198"/>
                <a:gd name="T57" fmla="*/ 3734 h 4216"/>
                <a:gd name="T58" fmla="*/ 5078 w 5198"/>
                <a:gd name="T59" fmla="*/ 3419 h 4216"/>
                <a:gd name="T60" fmla="*/ 4900 w 5198"/>
                <a:gd name="T61" fmla="*/ 3127 h 4216"/>
                <a:gd name="T62" fmla="*/ 4739 w 5198"/>
                <a:gd name="T63" fmla="*/ 2869 h 4216"/>
                <a:gd name="T64" fmla="*/ 4608 w 5198"/>
                <a:gd name="T65" fmla="*/ 2542 h 4216"/>
                <a:gd name="T66" fmla="*/ 4523 w 5198"/>
                <a:gd name="T67" fmla="*/ 2126 h 4216"/>
                <a:gd name="T68" fmla="*/ 4390 w 5198"/>
                <a:gd name="T69" fmla="*/ 1813 h 4216"/>
                <a:gd name="T70" fmla="*/ 4397 w 5198"/>
                <a:gd name="T71" fmla="*/ 1535 h 4216"/>
                <a:gd name="T72" fmla="*/ 4639 w 5198"/>
                <a:gd name="T73" fmla="*/ 1202 h 4216"/>
                <a:gd name="T74" fmla="*/ 4775 w 5198"/>
                <a:gd name="T75" fmla="*/ 797 h 4216"/>
                <a:gd name="T76" fmla="*/ 4649 w 5198"/>
                <a:gd name="T77" fmla="*/ 435 h 4216"/>
                <a:gd name="T78" fmla="*/ 4296 w 5198"/>
                <a:gd name="T79" fmla="*/ 133 h 4216"/>
                <a:gd name="T80" fmla="*/ 3967 w 5198"/>
                <a:gd name="T81" fmla="*/ 1 h 4216"/>
                <a:gd name="T82" fmla="*/ 4203 w 5198"/>
                <a:gd name="T83" fmla="*/ 313 h 4216"/>
                <a:gd name="T84" fmla="*/ 4464 w 5198"/>
                <a:gd name="T85" fmla="*/ 687 h 4216"/>
                <a:gd name="T86" fmla="*/ 4399 w 5198"/>
                <a:gd name="T87" fmla="*/ 1151 h 4216"/>
                <a:gd name="T88" fmla="*/ 4171 w 5198"/>
                <a:gd name="T89" fmla="*/ 1407 h 4216"/>
                <a:gd name="T90" fmla="*/ 3815 w 5198"/>
                <a:gd name="T91" fmla="*/ 1415 h 4216"/>
                <a:gd name="T92" fmla="*/ 3070 w 5198"/>
                <a:gd name="T93" fmla="*/ 1277 h 4216"/>
                <a:gd name="T94" fmla="*/ 2534 w 5198"/>
                <a:gd name="T95" fmla="*/ 1259 h 4216"/>
                <a:gd name="T96" fmla="*/ 2185 w 5198"/>
                <a:gd name="T97" fmla="*/ 1187 h 4216"/>
                <a:gd name="T98" fmla="*/ 1901 w 5198"/>
                <a:gd name="T99" fmla="*/ 1105 h 4216"/>
                <a:gd name="T100" fmla="*/ 1605 w 5198"/>
                <a:gd name="T101" fmla="*/ 892 h 4216"/>
                <a:gd name="T102" fmla="*/ 1421 w 5198"/>
                <a:gd name="T103" fmla="*/ 647 h 4216"/>
                <a:gd name="T104" fmla="*/ 1152 w 5198"/>
                <a:gd name="T105" fmla="*/ 460 h 4216"/>
                <a:gd name="T106" fmla="*/ 830 w 5198"/>
                <a:gd name="T107" fmla="*/ 406 h 4216"/>
                <a:gd name="T108" fmla="*/ 513 w 5198"/>
                <a:gd name="T109" fmla="*/ 511 h 4216"/>
                <a:gd name="T110" fmla="*/ 193 w 5198"/>
                <a:gd name="T111" fmla="*/ 609 h 4216"/>
                <a:gd name="T112" fmla="*/ 18 w 5198"/>
                <a:gd name="T113" fmla="*/ 766 h 4216"/>
                <a:gd name="T114" fmla="*/ 277 w 5198"/>
                <a:gd name="T115" fmla="*/ 949 h 4216"/>
                <a:gd name="T116" fmla="*/ 662 w 5198"/>
                <a:gd name="T117" fmla="*/ 935 h 4216"/>
                <a:gd name="T118" fmla="*/ 466 w 5198"/>
                <a:gd name="T119" fmla="*/ 1019 h 4216"/>
                <a:gd name="T120" fmla="*/ 222 w 5198"/>
                <a:gd name="T121" fmla="*/ 1133 h 4216"/>
                <a:gd name="T122" fmla="*/ 462 w 5198"/>
                <a:gd name="T123" fmla="*/ 1231 h 4216"/>
                <a:gd name="T124" fmla="*/ 751 w 5198"/>
                <a:gd name="T125" fmla="*/ 1163 h 42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198"/>
                <a:gd name="T190" fmla="*/ 0 h 4216"/>
                <a:gd name="T191" fmla="*/ 5198 w 5198"/>
                <a:gd name="T192" fmla="*/ 4216 h 42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198" h="4216">
                  <a:moveTo>
                    <a:pt x="817" y="1180"/>
                  </a:moveTo>
                  <a:lnTo>
                    <a:pt x="825" y="1184"/>
                  </a:lnTo>
                  <a:lnTo>
                    <a:pt x="833" y="1190"/>
                  </a:lnTo>
                  <a:lnTo>
                    <a:pt x="839" y="1198"/>
                  </a:lnTo>
                  <a:lnTo>
                    <a:pt x="844" y="1207"/>
                  </a:lnTo>
                  <a:lnTo>
                    <a:pt x="850" y="1219"/>
                  </a:lnTo>
                  <a:lnTo>
                    <a:pt x="857" y="1233"/>
                  </a:lnTo>
                  <a:lnTo>
                    <a:pt x="865" y="1248"/>
                  </a:lnTo>
                  <a:lnTo>
                    <a:pt x="875" y="1266"/>
                  </a:lnTo>
                  <a:lnTo>
                    <a:pt x="887" y="1285"/>
                  </a:lnTo>
                  <a:lnTo>
                    <a:pt x="903" y="1306"/>
                  </a:lnTo>
                  <a:lnTo>
                    <a:pt x="922" y="1330"/>
                  </a:lnTo>
                  <a:lnTo>
                    <a:pt x="946" y="1355"/>
                  </a:lnTo>
                  <a:lnTo>
                    <a:pt x="950" y="1360"/>
                  </a:lnTo>
                  <a:lnTo>
                    <a:pt x="958" y="1369"/>
                  </a:lnTo>
                  <a:lnTo>
                    <a:pt x="967" y="1382"/>
                  </a:lnTo>
                  <a:lnTo>
                    <a:pt x="978" y="1399"/>
                  </a:lnTo>
                  <a:lnTo>
                    <a:pt x="989" y="1418"/>
                  </a:lnTo>
                  <a:lnTo>
                    <a:pt x="1001" y="1439"/>
                  </a:lnTo>
                  <a:lnTo>
                    <a:pt x="1012" y="1460"/>
                  </a:lnTo>
                  <a:lnTo>
                    <a:pt x="1022" y="1481"/>
                  </a:lnTo>
                  <a:lnTo>
                    <a:pt x="1030" y="1501"/>
                  </a:lnTo>
                  <a:lnTo>
                    <a:pt x="1036" y="1518"/>
                  </a:lnTo>
                  <a:lnTo>
                    <a:pt x="1037" y="1520"/>
                  </a:lnTo>
                  <a:lnTo>
                    <a:pt x="1041" y="1535"/>
                  </a:lnTo>
                  <a:lnTo>
                    <a:pt x="1047" y="1553"/>
                  </a:lnTo>
                  <a:lnTo>
                    <a:pt x="1053" y="1573"/>
                  </a:lnTo>
                  <a:lnTo>
                    <a:pt x="1060" y="1594"/>
                  </a:lnTo>
                  <a:lnTo>
                    <a:pt x="1068" y="1616"/>
                  </a:lnTo>
                  <a:lnTo>
                    <a:pt x="1077" y="1638"/>
                  </a:lnTo>
                  <a:lnTo>
                    <a:pt x="1086" y="1658"/>
                  </a:lnTo>
                  <a:lnTo>
                    <a:pt x="1096" y="1676"/>
                  </a:lnTo>
                  <a:lnTo>
                    <a:pt x="1105" y="1692"/>
                  </a:lnTo>
                  <a:lnTo>
                    <a:pt x="1115" y="1705"/>
                  </a:lnTo>
                  <a:lnTo>
                    <a:pt x="1117" y="1706"/>
                  </a:lnTo>
                  <a:lnTo>
                    <a:pt x="1134" y="1725"/>
                  </a:lnTo>
                  <a:lnTo>
                    <a:pt x="1148" y="1745"/>
                  </a:lnTo>
                  <a:lnTo>
                    <a:pt x="1160" y="1765"/>
                  </a:lnTo>
                  <a:lnTo>
                    <a:pt x="1170" y="1785"/>
                  </a:lnTo>
                  <a:lnTo>
                    <a:pt x="1178" y="1804"/>
                  </a:lnTo>
                  <a:lnTo>
                    <a:pt x="1184" y="1824"/>
                  </a:lnTo>
                  <a:lnTo>
                    <a:pt x="1190" y="1843"/>
                  </a:lnTo>
                  <a:lnTo>
                    <a:pt x="1194" y="1861"/>
                  </a:lnTo>
                  <a:lnTo>
                    <a:pt x="1198" y="1879"/>
                  </a:lnTo>
                  <a:lnTo>
                    <a:pt x="1202" y="1895"/>
                  </a:lnTo>
                  <a:lnTo>
                    <a:pt x="1207" y="1910"/>
                  </a:lnTo>
                  <a:lnTo>
                    <a:pt x="1210" y="1920"/>
                  </a:lnTo>
                  <a:lnTo>
                    <a:pt x="1218" y="1939"/>
                  </a:lnTo>
                  <a:lnTo>
                    <a:pt x="1225" y="1958"/>
                  </a:lnTo>
                  <a:lnTo>
                    <a:pt x="1233" y="1977"/>
                  </a:lnTo>
                  <a:lnTo>
                    <a:pt x="1240" y="1995"/>
                  </a:lnTo>
                  <a:lnTo>
                    <a:pt x="1246" y="2013"/>
                  </a:lnTo>
                  <a:lnTo>
                    <a:pt x="1251" y="2032"/>
                  </a:lnTo>
                  <a:lnTo>
                    <a:pt x="1255" y="2052"/>
                  </a:lnTo>
                  <a:lnTo>
                    <a:pt x="1256" y="2072"/>
                  </a:lnTo>
                  <a:lnTo>
                    <a:pt x="1257" y="2080"/>
                  </a:lnTo>
                  <a:lnTo>
                    <a:pt x="1258" y="2097"/>
                  </a:lnTo>
                  <a:lnTo>
                    <a:pt x="1261" y="2114"/>
                  </a:lnTo>
                  <a:lnTo>
                    <a:pt x="1267" y="2131"/>
                  </a:lnTo>
                  <a:lnTo>
                    <a:pt x="1275" y="2148"/>
                  </a:lnTo>
                  <a:lnTo>
                    <a:pt x="1285" y="2164"/>
                  </a:lnTo>
                  <a:lnTo>
                    <a:pt x="1298" y="2180"/>
                  </a:lnTo>
                  <a:lnTo>
                    <a:pt x="1312" y="2196"/>
                  </a:lnTo>
                  <a:lnTo>
                    <a:pt x="1328" y="2213"/>
                  </a:lnTo>
                  <a:lnTo>
                    <a:pt x="1346" y="2230"/>
                  </a:lnTo>
                  <a:lnTo>
                    <a:pt x="1363" y="2246"/>
                  </a:lnTo>
                  <a:lnTo>
                    <a:pt x="1383" y="2264"/>
                  </a:lnTo>
                  <a:lnTo>
                    <a:pt x="1402" y="2284"/>
                  </a:lnTo>
                  <a:lnTo>
                    <a:pt x="1421" y="2303"/>
                  </a:lnTo>
                  <a:lnTo>
                    <a:pt x="1439" y="2323"/>
                  </a:lnTo>
                  <a:lnTo>
                    <a:pt x="1455" y="2342"/>
                  </a:lnTo>
                  <a:lnTo>
                    <a:pt x="1470" y="2359"/>
                  </a:lnTo>
                  <a:lnTo>
                    <a:pt x="1483" y="2374"/>
                  </a:lnTo>
                  <a:lnTo>
                    <a:pt x="1493" y="2386"/>
                  </a:lnTo>
                  <a:lnTo>
                    <a:pt x="1500" y="2395"/>
                  </a:lnTo>
                  <a:lnTo>
                    <a:pt x="1503" y="2399"/>
                  </a:lnTo>
                  <a:lnTo>
                    <a:pt x="1503" y="2400"/>
                  </a:lnTo>
                  <a:lnTo>
                    <a:pt x="1512" y="2427"/>
                  </a:lnTo>
                  <a:lnTo>
                    <a:pt x="1519" y="2448"/>
                  </a:lnTo>
                  <a:lnTo>
                    <a:pt x="1525" y="2465"/>
                  </a:lnTo>
                  <a:lnTo>
                    <a:pt x="1530" y="2479"/>
                  </a:lnTo>
                  <a:lnTo>
                    <a:pt x="1536" y="2493"/>
                  </a:lnTo>
                  <a:lnTo>
                    <a:pt x="1542" y="2509"/>
                  </a:lnTo>
                  <a:lnTo>
                    <a:pt x="1549" y="2528"/>
                  </a:lnTo>
                  <a:lnTo>
                    <a:pt x="1557" y="2546"/>
                  </a:lnTo>
                  <a:lnTo>
                    <a:pt x="1563" y="2563"/>
                  </a:lnTo>
                  <a:lnTo>
                    <a:pt x="1569" y="2581"/>
                  </a:lnTo>
                  <a:lnTo>
                    <a:pt x="1575" y="2600"/>
                  </a:lnTo>
                  <a:lnTo>
                    <a:pt x="1581" y="2619"/>
                  </a:lnTo>
                  <a:lnTo>
                    <a:pt x="1586" y="2639"/>
                  </a:lnTo>
                  <a:lnTo>
                    <a:pt x="1590" y="2659"/>
                  </a:lnTo>
                  <a:lnTo>
                    <a:pt x="1594" y="2679"/>
                  </a:lnTo>
                  <a:lnTo>
                    <a:pt x="1597" y="2700"/>
                  </a:lnTo>
                  <a:lnTo>
                    <a:pt x="1600" y="2720"/>
                  </a:lnTo>
                  <a:lnTo>
                    <a:pt x="1602" y="2741"/>
                  </a:lnTo>
                  <a:lnTo>
                    <a:pt x="1603" y="2761"/>
                  </a:lnTo>
                  <a:lnTo>
                    <a:pt x="1603" y="2780"/>
                  </a:lnTo>
                  <a:lnTo>
                    <a:pt x="1604" y="2798"/>
                  </a:lnTo>
                  <a:lnTo>
                    <a:pt x="1605" y="2816"/>
                  </a:lnTo>
                  <a:lnTo>
                    <a:pt x="1606" y="2834"/>
                  </a:lnTo>
                  <a:lnTo>
                    <a:pt x="1609" y="2851"/>
                  </a:lnTo>
                  <a:lnTo>
                    <a:pt x="1612" y="2869"/>
                  </a:lnTo>
                  <a:lnTo>
                    <a:pt x="1615" y="2887"/>
                  </a:lnTo>
                  <a:lnTo>
                    <a:pt x="1620" y="2906"/>
                  </a:lnTo>
                  <a:lnTo>
                    <a:pt x="1625" y="2925"/>
                  </a:lnTo>
                  <a:lnTo>
                    <a:pt x="1630" y="2945"/>
                  </a:lnTo>
                  <a:lnTo>
                    <a:pt x="1636" y="2966"/>
                  </a:lnTo>
                  <a:lnTo>
                    <a:pt x="1642" y="2987"/>
                  </a:lnTo>
                  <a:lnTo>
                    <a:pt x="1649" y="3010"/>
                  </a:lnTo>
                  <a:lnTo>
                    <a:pt x="1657" y="3033"/>
                  </a:lnTo>
                  <a:lnTo>
                    <a:pt x="1662" y="3050"/>
                  </a:lnTo>
                  <a:lnTo>
                    <a:pt x="1667" y="3069"/>
                  </a:lnTo>
                  <a:lnTo>
                    <a:pt x="1673" y="3089"/>
                  </a:lnTo>
                  <a:lnTo>
                    <a:pt x="1678" y="3111"/>
                  </a:lnTo>
                  <a:lnTo>
                    <a:pt x="1684" y="3134"/>
                  </a:lnTo>
                  <a:lnTo>
                    <a:pt x="1690" y="3158"/>
                  </a:lnTo>
                  <a:lnTo>
                    <a:pt x="1696" y="3183"/>
                  </a:lnTo>
                  <a:lnTo>
                    <a:pt x="1702" y="3208"/>
                  </a:lnTo>
                  <a:lnTo>
                    <a:pt x="1708" y="3233"/>
                  </a:lnTo>
                  <a:lnTo>
                    <a:pt x="1714" y="3259"/>
                  </a:lnTo>
                  <a:lnTo>
                    <a:pt x="1720" y="3284"/>
                  </a:lnTo>
                  <a:lnTo>
                    <a:pt x="1725" y="3308"/>
                  </a:lnTo>
                  <a:lnTo>
                    <a:pt x="1730" y="3332"/>
                  </a:lnTo>
                  <a:lnTo>
                    <a:pt x="1735" y="3355"/>
                  </a:lnTo>
                  <a:lnTo>
                    <a:pt x="1740" y="3377"/>
                  </a:lnTo>
                  <a:lnTo>
                    <a:pt x="1744" y="3397"/>
                  </a:lnTo>
                  <a:lnTo>
                    <a:pt x="1748" y="3416"/>
                  </a:lnTo>
                  <a:lnTo>
                    <a:pt x="1751" y="3433"/>
                  </a:lnTo>
                  <a:lnTo>
                    <a:pt x="1754" y="3447"/>
                  </a:lnTo>
                  <a:lnTo>
                    <a:pt x="1757" y="3460"/>
                  </a:lnTo>
                  <a:lnTo>
                    <a:pt x="1760" y="3480"/>
                  </a:lnTo>
                  <a:lnTo>
                    <a:pt x="1764" y="3501"/>
                  </a:lnTo>
                  <a:lnTo>
                    <a:pt x="1768" y="3522"/>
                  </a:lnTo>
                  <a:lnTo>
                    <a:pt x="1771" y="3542"/>
                  </a:lnTo>
                  <a:lnTo>
                    <a:pt x="1774" y="3563"/>
                  </a:lnTo>
                  <a:lnTo>
                    <a:pt x="1778" y="3583"/>
                  </a:lnTo>
                  <a:lnTo>
                    <a:pt x="1781" y="3603"/>
                  </a:lnTo>
                  <a:lnTo>
                    <a:pt x="1783" y="3623"/>
                  </a:lnTo>
                  <a:lnTo>
                    <a:pt x="1786" y="3641"/>
                  </a:lnTo>
                  <a:lnTo>
                    <a:pt x="1788" y="3659"/>
                  </a:lnTo>
                  <a:lnTo>
                    <a:pt x="1790" y="3673"/>
                  </a:lnTo>
                  <a:lnTo>
                    <a:pt x="1793" y="3697"/>
                  </a:lnTo>
                  <a:lnTo>
                    <a:pt x="1796" y="3719"/>
                  </a:lnTo>
                  <a:lnTo>
                    <a:pt x="1799" y="3739"/>
                  </a:lnTo>
                  <a:lnTo>
                    <a:pt x="1801" y="3758"/>
                  </a:lnTo>
                  <a:lnTo>
                    <a:pt x="1802" y="3776"/>
                  </a:lnTo>
                  <a:lnTo>
                    <a:pt x="1801" y="3793"/>
                  </a:lnTo>
                  <a:lnTo>
                    <a:pt x="1798" y="3810"/>
                  </a:lnTo>
                  <a:lnTo>
                    <a:pt x="1797" y="3813"/>
                  </a:lnTo>
                  <a:lnTo>
                    <a:pt x="1791" y="3834"/>
                  </a:lnTo>
                  <a:lnTo>
                    <a:pt x="1790" y="3852"/>
                  </a:lnTo>
                  <a:lnTo>
                    <a:pt x="1791" y="3868"/>
                  </a:lnTo>
                  <a:lnTo>
                    <a:pt x="1792" y="3886"/>
                  </a:lnTo>
                  <a:lnTo>
                    <a:pt x="1790" y="3906"/>
                  </a:lnTo>
                  <a:lnTo>
                    <a:pt x="1785" y="3923"/>
                  </a:lnTo>
                  <a:lnTo>
                    <a:pt x="1777" y="3941"/>
                  </a:lnTo>
                  <a:lnTo>
                    <a:pt x="1767" y="3959"/>
                  </a:lnTo>
                  <a:lnTo>
                    <a:pt x="1754" y="3977"/>
                  </a:lnTo>
                  <a:lnTo>
                    <a:pt x="1741" y="3995"/>
                  </a:lnTo>
                  <a:lnTo>
                    <a:pt x="1726" y="4011"/>
                  </a:lnTo>
                  <a:lnTo>
                    <a:pt x="1712" y="4025"/>
                  </a:lnTo>
                  <a:lnTo>
                    <a:pt x="1703" y="4033"/>
                  </a:lnTo>
                  <a:lnTo>
                    <a:pt x="1685" y="4046"/>
                  </a:lnTo>
                  <a:lnTo>
                    <a:pt x="1666" y="4056"/>
                  </a:lnTo>
                  <a:lnTo>
                    <a:pt x="1647" y="4064"/>
                  </a:lnTo>
                  <a:lnTo>
                    <a:pt x="1628" y="4069"/>
                  </a:lnTo>
                  <a:lnTo>
                    <a:pt x="1609" y="4072"/>
                  </a:lnTo>
                  <a:lnTo>
                    <a:pt x="1597" y="4073"/>
                  </a:lnTo>
                  <a:lnTo>
                    <a:pt x="1582" y="4077"/>
                  </a:lnTo>
                  <a:lnTo>
                    <a:pt x="1566" y="4088"/>
                  </a:lnTo>
                  <a:lnTo>
                    <a:pt x="1550" y="4104"/>
                  </a:lnTo>
                  <a:lnTo>
                    <a:pt x="1534" y="4123"/>
                  </a:lnTo>
                  <a:lnTo>
                    <a:pt x="1519" y="4142"/>
                  </a:lnTo>
                  <a:lnTo>
                    <a:pt x="1507" y="4161"/>
                  </a:lnTo>
                  <a:lnTo>
                    <a:pt x="1498" y="4176"/>
                  </a:lnTo>
                  <a:lnTo>
                    <a:pt x="1497" y="4180"/>
                  </a:lnTo>
                  <a:lnTo>
                    <a:pt x="1495" y="4186"/>
                  </a:lnTo>
                  <a:lnTo>
                    <a:pt x="1497" y="4192"/>
                  </a:lnTo>
                  <a:lnTo>
                    <a:pt x="1503" y="4198"/>
                  </a:lnTo>
                  <a:lnTo>
                    <a:pt x="1513" y="4203"/>
                  </a:lnTo>
                  <a:lnTo>
                    <a:pt x="1526" y="4207"/>
                  </a:lnTo>
                  <a:lnTo>
                    <a:pt x="1542" y="4211"/>
                  </a:lnTo>
                  <a:lnTo>
                    <a:pt x="1561" y="4214"/>
                  </a:lnTo>
                  <a:lnTo>
                    <a:pt x="1584" y="4216"/>
                  </a:lnTo>
                  <a:lnTo>
                    <a:pt x="1609" y="4217"/>
                  </a:lnTo>
                  <a:lnTo>
                    <a:pt x="1637" y="4217"/>
                  </a:lnTo>
                  <a:lnTo>
                    <a:pt x="1668" y="4216"/>
                  </a:lnTo>
                  <a:lnTo>
                    <a:pt x="1702" y="4213"/>
                  </a:lnTo>
                  <a:lnTo>
                    <a:pt x="1703" y="4213"/>
                  </a:lnTo>
                  <a:lnTo>
                    <a:pt x="1738" y="4210"/>
                  </a:lnTo>
                  <a:lnTo>
                    <a:pt x="1769" y="4206"/>
                  </a:lnTo>
                  <a:lnTo>
                    <a:pt x="1795" y="4203"/>
                  </a:lnTo>
                  <a:lnTo>
                    <a:pt x="1817" y="4199"/>
                  </a:lnTo>
                  <a:lnTo>
                    <a:pt x="1836" y="4194"/>
                  </a:lnTo>
                  <a:lnTo>
                    <a:pt x="1852" y="4187"/>
                  </a:lnTo>
                  <a:lnTo>
                    <a:pt x="1865" y="4179"/>
                  </a:lnTo>
                  <a:lnTo>
                    <a:pt x="1877" y="4168"/>
                  </a:lnTo>
                  <a:lnTo>
                    <a:pt x="1886" y="4154"/>
                  </a:lnTo>
                  <a:lnTo>
                    <a:pt x="1894" y="4138"/>
                  </a:lnTo>
                  <a:lnTo>
                    <a:pt x="1902" y="4117"/>
                  </a:lnTo>
                  <a:lnTo>
                    <a:pt x="1903" y="4113"/>
                  </a:lnTo>
                  <a:lnTo>
                    <a:pt x="1911" y="4088"/>
                  </a:lnTo>
                  <a:lnTo>
                    <a:pt x="1917" y="4064"/>
                  </a:lnTo>
                  <a:lnTo>
                    <a:pt x="1923" y="4041"/>
                  </a:lnTo>
                  <a:lnTo>
                    <a:pt x="1929" y="4019"/>
                  </a:lnTo>
                  <a:lnTo>
                    <a:pt x="1934" y="3999"/>
                  </a:lnTo>
                  <a:lnTo>
                    <a:pt x="1939" y="3979"/>
                  </a:lnTo>
                  <a:lnTo>
                    <a:pt x="1943" y="3961"/>
                  </a:lnTo>
                  <a:lnTo>
                    <a:pt x="1947" y="3945"/>
                  </a:lnTo>
                  <a:lnTo>
                    <a:pt x="1951" y="3930"/>
                  </a:lnTo>
                  <a:lnTo>
                    <a:pt x="1955" y="3917"/>
                  </a:lnTo>
                  <a:lnTo>
                    <a:pt x="1957" y="3913"/>
                  </a:lnTo>
                  <a:lnTo>
                    <a:pt x="1964" y="3891"/>
                  </a:lnTo>
                  <a:lnTo>
                    <a:pt x="1971" y="3869"/>
                  </a:lnTo>
                  <a:lnTo>
                    <a:pt x="1979" y="3849"/>
                  </a:lnTo>
                  <a:lnTo>
                    <a:pt x="1986" y="3832"/>
                  </a:lnTo>
                  <a:lnTo>
                    <a:pt x="1994" y="3817"/>
                  </a:lnTo>
                  <a:lnTo>
                    <a:pt x="1997" y="3813"/>
                  </a:lnTo>
                  <a:lnTo>
                    <a:pt x="2003" y="3805"/>
                  </a:lnTo>
                  <a:lnTo>
                    <a:pt x="2012" y="3797"/>
                  </a:lnTo>
                  <a:lnTo>
                    <a:pt x="2021" y="3787"/>
                  </a:lnTo>
                  <a:lnTo>
                    <a:pt x="2030" y="3775"/>
                  </a:lnTo>
                  <a:lnTo>
                    <a:pt x="2038" y="3758"/>
                  </a:lnTo>
                  <a:lnTo>
                    <a:pt x="2044" y="3735"/>
                  </a:lnTo>
                  <a:lnTo>
                    <a:pt x="2046" y="3706"/>
                  </a:lnTo>
                  <a:lnTo>
                    <a:pt x="2043" y="3673"/>
                  </a:lnTo>
                  <a:lnTo>
                    <a:pt x="2040" y="3652"/>
                  </a:lnTo>
                  <a:lnTo>
                    <a:pt x="2037" y="3631"/>
                  </a:lnTo>
                  <a:lnTo>
                    <a:pt x="2034" y="3610"/>
                  </a:lnTo>
                  <a:lnTo>
                    <a:pt x="2030" y="3590"/>
                  </a:lnTo>
                  <a:lnTo>
                    <a:pt x="2027" y="3571"/>
                  </a:lnTo>
                  <a:lnTo>
                    <a:pt x="2023" y="3551"/>
                  </a:lnTo>
                  <a:lnTo>
                    <a:pt x="2019" y="3532"/>
                  </a:lnTo>
                  <a:lnTo>
                    <a:pt x="2015" y="3513"/>
                  </a:lnTo>
                  <a:lnTo>
                    <a:pt x="2012" y="3494"/>
                  </a:lnTo>
                  <a:lnTo>
                    <a:pt x="2008" y="3474"/>
                  </a:lnTo>
                  <a:lnTo>
                    <a:pt x="2005" y="3455"/>
                  </a:lnTo>
                  <a:lnTo>
                    <a:pt x="2002" y="3436"/>
                  </a:lnTo>
                  <a:lnTo>
                    <a:pt x="2000" y="3416"/>
                  </a:lnTo>
                  <a:lnTo>
                    <a:pt x="1998" y="3397"/>
                  </a:lnTo>
                  <a:lnTo>
                    <a:pt x="1997" y="3380"/>
                  </a:lnTo>
                  <a:lnTo>
                    <a:pt x="1996" y="3363"/>
                  </a:lnTo>
                  <a:lnTo>
                    <a:pt x="1994" y="3344"/>
                  </a:lnTo>
                  <a:lnTo>
                    <a:pt x="1993" y="3323"/>
                  </a:lnTo>
                  <a:lnTo>
                    <a:pt x="1992" y="3300"/>
                  </a:lnTo>
                  <a:lnTo>
                    <a:pt x="1991" y="3275"/>
                  </a:lnTo>
                  <a:lnTo>
                    <a:pt x="1989" y="3249"/>
                  </a:lnTo>
                  <a:lnTo>
                    <a:pt x="1988" y="3221"/>
                  </a:lnTo>
                  <a:lnTo>
                    <a:pt x="1987" y="3194"/>
                  </a:lnTo>
                  <a:lnTo>
                    <a:pt x="1985" y="3165"/>
                  </a:lnTo>
                  <a:lnTo>
                    <a:pt x="1984" y="3137"/>
                  </a:lnTo>
                  <a:lnTo>
                    <a:pt x="1983" y="3109"/>
                  </a:lnTo>
                  <a:lnTo>
                    <a:pt x="1982" y="3081"/>
                  </a:lnTo>
                  <a:lnTo>
                    <a:pt x="1981" y="3055"/>
                  </a:lnTo>
                  <a:lnTo>
                    <a:pt x="1980" y="3029"/>
                  </a:lnTo>
                  <a:lnTo>
                    <a:pt x="1979" y="3005"/>
                  </a:lnTo>
                  <a:lnTo>
                    <a:pt x="1978" y="2983"/>
                  </a:lnTo>
                  <a:lnTo>
                    <a:pt x="1977" y="2963"/>
                  </a:lnTo>
                  <a:lnTo>
                    <a:pt x="1977" y="2946"/>
                  </a:lnTo>
                  <a:lnTo>
                    <a:pt x="1977" y="2931"/>
                  </a:lnTo>
                  <a:lnTo>
                    <a:pt x="1977" y="2920"/>
                  </a:lnTo>
                  <a:lnTo>
                    <a:pt x="1979" y="2891"/>
                  </a:lnTo>
                  <a:lnTo>
                    <a:pt x="1985" y="2869"/>
                  </a:lnTo>
                  <a:lnTo>
                    <a:pt x="1994" y="2853"/>
                  </a:lnTo>
                  <a:lnTo>
                    <a:pt x="2003" y="2839"/>
                  </a:lnTo>
                  <a:lnTo>
                    <a:pt x="2011" y="2824"/>
                  </a:lnTo>
                  <a:lnTo>
                    <a:pt x="2017" y="2806"/>
                  </a:lnTo>
                  <a:lnTo>
                    <a:pt x="2019" y="2789"/>
                  </a:lnTo>
                  <a:lnTo>
                    <a:pt x="2020" y="2767"/>
                  </a:lnTo>
                  <a:lnTo>
                    <a:pt x="2021" y="2742"/>
                  </a:lnTo>
                  <a:lnTo>
                    <a:pt x="2022" y="2715"/>
                  </a:lnTo>
                  <a:lnTo>
                    <a:pt x="2023" y="2688"/>
                  </a:lnTo>
                  <a:lnTo>
                    <a:pt x="2023" y="2664"/>
                  </a:lnTo>
                  <a:lnTo>
                    <a:pt x="2023" y="2644"/>
                  </a:lnTo>
                  <a:lnTo>
                    <a:pt x="2023" y="2631"/>
                  </a:lnTo>
                  <a:lnTo>
                    <a:pt x="2023" y="2626"/>
                  </a:lnTo>
                  <a:lnTo>
                    <a:pt x="2050" y="2628"/>
                  </a:lnTo>
                  <a:lnTo>
                    <a:pt x="2074" y="2630"/>
                  </a:lnTo>
                  <a:lnTo>
                    <a:pt x="2096" y="2631"/>
                  </a:lnTo>
                  <a:lnTo>
                    <a:pt x="2116" y="2632"/>
                  </a:lnTo>
                  <a:lnTo>
                    <a:pt x="2134" y="2632"/>
                  </a:lnTo>
                  <a:lnTo>
                    <a:pt x="2151" y="2632"/>
                  </a:lnTo>
                  <a:lnTo>
                    <a:pt x="2167" y="2632"/>
                  </a:lnTo>
                  <a:lnTo>
                    <a:pt x="2182" y="2631"/>
                  </a:lnTo>
                  <a:lnTo>
                    <a:pt x="2197" y="2629"/>
                  </a:lnTo>
                  <a:lnTo>
                    <a:pt x="2212" y="2626"/>
                  </a:lnTo>
                  <a:lnTo>
                    <a:pt x="2226" y="2623"/>
                  </a:lnTo>
                  <a:lnTo>
                    <a:pt x="2241" y="2618"/>
                  </a:lnTo>
                  <a:lnTo>
                    <a:pt x="2257" y="2613"/>
                  </a:lnTo>
                  <a:lnTo>
                    <a:pt x="2273" y="2607"/>
                  </a:lnTo>
                  <a:lnTo>
                    <a:pt x="2291" y="2600"/>
                  </a:lnTo>
                  <a:lnTo>
                    <a:pt x="2311" y="2592"/>
                  </a:lnTo>
                  <a:lnTo>
                    <a:pt x="2332" y="2582"/>
                  </a:lnTo>
                  <a:lnTo>
                    <a:pt x="2356" y="2571"/>
                  </a:lnTo>
                  <a:lnTo>
                    <a:pt x="2381" y="2559"/>
                  </a:lnTo>
                  <a:lnTo>
                    <a:pt x="2410" y="2546"/>
                  </a:lnTo>
                  <a:lnTo>
                    <a:pt x="2440" y="2533"/>
                  </a:lnTo>
                  <a:lnTo>
                    <a:pt x="2472" y="2520"/>
                  </a:lnTo>
                  <a:lnTo>
                    <a:pt x="2505" y="2507"/>
                  </a:lnTo>
                  <a:lnTo>
                    <a:pt x="2538" y="2496"/>
                  </a:lnTo>
                  <a:lnTo>
                    <a:pt x="2572" y="2485"/>
                  </a:lnTo>
                  <a:lnTo>
                    <a:pt x="2608" y="2474"/>
                  </a:lnTo>
                  <a:lnTo>
                    <a:pt x="2643" y="2464"/>
                  </a:lnTo>
                  <a:lnTo>
                    <a:pt x="2680" y="2455"/>
                  </a:lnTo>
                  <a:lnTo>
                    <a:pt x="2717" y="2446"/>
                  </a:lnTo>
                  <a:lnTo>
                    <a:pt x="2755" y="2438"/>
                  </a:lnTo>
                  <a:lnTo>
                    <a:pt x="2793" y="2430"/>
                  </a:lnTo>
                  <a:lnTo>
                    <a:pt x="2832" y="2423"/>
                  </a:lnTo>
                  <a:lnTo>
                    <a:pt x="2871" y="2416"/>
                  </a:lnTo>
                  <a:lnTo>
                    <a:pt x="2910" y="2410"/>
                  </a:lnTo>
                  <a:lnTo>
                    <a:pt x="2950" y="2404"/>
                  </a:lnTo>
                  <a:lnTo>
                    <a:pt x="2990" y="2398"/>
                  </a:lnTo>
                  <a:lnTo>
                    <a:pt x="3030" y="2393"/>
                  </a:lnTo>
                  <a:lnTo>
                    <a:pt x="3070" y="2388"/>
                  </a:lnTo>
                  <a:lnTo>
                    <a:pt x="3110" y="2384"/>
                  </a:lnTo>
                  <a:lnTo>
                    <a:pt x="3150" y="2380"/>
                  </a:lnTo>
                  <a:lnTo>
                    <a:pt x="3189" y="2376"/>
                  </a:lnTo>
                  <a:lnTo>
                    <a:pt x="3227" y="2372"/>
                  </a:lnTo>
                  <a:lnTo>
                    <a:pt x="3264" y="2370"/>
                  </a:lnTo>
                  <a:lnTo>
                    <a:pt x="3299" y="2367"/>
                  </a:lnTo>
                  <a:lnTo>
                    <a:pt x="3333" y="2365"/>
                  </a:lnTo>
                  <a:lnTo>
                    <a:pt x="3366" y="2364"/>
                  </a:lnTo>
                  <a:lnTo>
                    <a:pt x="3397" y="2362"/>
                  </a:lnTo>
                  <a:lnTo>
                    <a:pt x="3427" y="2361"/>
                  </a:lnTo>
                  <a:lnTo>
                    <a:pt x="3455" y="2361"/>
                  </a:lnTo>
                  <a:lnTo>
                    <a:pt x="3482" y="2360"/>
                  </a:lnTo>
                  <a:lnTo>
                    <a:pt x="3508" y="2360"/>
                  </a:lnTo>
                  <a:lnTo>
                    <a:pt x="3532" y="2360"/>
                  </a:lnTo>
                  <a:lnTo>
                    <a:pt x="3555" y="2361"/>
                  </a:lnTo>
                  <a:lnTo>
                    <a:pt x="3576" y="2361"/>
                  </a:lnTo>
                  <a:lnTo>
                    <a:pt x="3595" y="2362"/>
                  </a:lnTo>
                  <a:lnTo>
                    <a:pt x="3613" y="2362"/>
                  </a:lnTo>
                  <a:lnTo>
                    <a:pt x="3630" y="2363"/>
                  </a:lnTo>
                  <a:lnTo>
                    <a:pt x="3645" y="2364"/>
                  </a:lnTo>
                  <a:lnTo>
                    <a:pt x="3658" y="2365"/>
                  </a:lnTo>
                  <a:lnTo>
                    <a:pt x="3670" y="2366"/>
                  </a:lnTo>
                  <a:lnTo>
                    <a:pt x="3693" y="2368"/>
                  </a:lnTo>
                  <a:lnTo>
                    <a:pt x="3719" y="2371"/>
                  </a:lnTo>
                  <a:lnTo>
                    <a:pt x="3745" y="2373"/>
                  </a:lnTo>
                  <a:lnTo>
                    <a:pt x="3771" y="2376"/>
                  </a:lnTo>
                  <a:lnTo>
                    <a:pt x="3797" y="2379"/>
                  </a:lnTo>
                  <a:lnTo>
                    <a:pt x="3820" y="2381"/>
                  </a:lnTo>
                  <a:lnTo>
                    <a:pt x="3840" y="2383"/>
                  </a:lnTo>
                  <a:lnTo>
                    <a:pt x="3856" y="2385"/>
                  </a:lnTo>
                  <a:lnTo>
                    <a:pt x="3866" y="2386"/>
                  </a:lnTo>
                  <a:lnTo>
                    <a:pt x="3870" y="2386"/>
                  </a:lnTo>
                  <a:lnTo>
                    <a:pt x="3900" y="2413"/>
                  </a:lnTo>
                  <a:lnTo>
                    <a:pt x="3925" y="2434"/>
                  </a:lnTo>
                  <a:lnTo>
                    <a:pt x="3944" y="2451"/>
                  </a:lnTo>
                  <a:lnTo>
                    <a:pt x="3959" y="2464"/>
                  </a:lnTo>
                  <a:lnTo>
                    <a:pt x="3970" y="2475"/>
                  </a:lnTo>
                  <a:lnTo>
                    <a:pt x="3980" y="2484"/>
                  </a:lnTo>
                  <a:lnTo>
                    <a:pt x="3988" y="2491"/>
                  </a:lnTo>
                  <a:lnTo>
                    <a:pt x="3996" y="2499"/>
                  </a:lnTo>
                  <a:lnTo>
                    <a:pt x="4005" y="2508"/>
                  </a:lnTo>
                  <a:lnTo>
                    <a:pt x="4010" y="2513"/>
                  </a:lnTo>
                  <a:lnTo>
                    <a:pt x="4016" y="2520"/>
                  </a:lnTo>
                  <a:lnTo>
                    <a:pt x="4023" y="2529"/>
                  </a:lnTo>
                  <a:lnTo>
                    <a:pt x="4031" y="2540"/>
                  </a:lnTo>
                  <a:lnTo>
                    <a:pt x="4039" y="2553"/>
                  </a:lnTo>
                  <a:lnTo>
                    <a:pt x="4048" y="2567"/>
                  </a:lnTo>
                  <a:lnTo>
                    <a:pt x="4058" y="2583"/>
                  </a:lnTo>
                  <a:lnTo>
                    <a:pt x="4069" y="2601"/>
                  </a:lnTo>
                  <a:lnTo>
                    <a:pt x="4080" y="2619"/>
                  </a:lnTo>
                  <a:lnTo>
                    <a:pt x="4092" y="2637"/>
                  </a:lnTo>
                  <a:lnTo>
                    <a:pt x="4105" y="2657"/>
                  </a:lnTo>
                  <a:lnTo>
                    <a:pt x="4118" y="2676"/>
                  </a:lnTo>
                  <a:lnTo>
                    <a:pt x="4132" y="2696"/>
                  </a:lnTo>
                  <a:lnTo>
                    <a:pt x="4146" y="2715"/>
                  </a:lnTo>
                  <a:lnTo>
                    <a:pt x="4161" y="2734"/>
                  </a:lnTo>
                  <a:lnTo>
                    <a:pt x="4177" y="2752"/>
                  </a:lnTo>
                  <a:lnTo>
                    <a:pt x="4193" y="2770"/>
                  </a:lnTo>
                  <a:lnTo>
                    <a:pt x="4209" y="2786"/>
                  </a:lnTo>
                  <a:lnTo>
                    <a:pt x="4223" y="2800"/>
                  </a:lnTo>
                  <a:lnTo>
                    <a:pt x="4239" y="2814"/>
                  </a:lnTo>
                  <a:lnTo>
                    <a:pt x="4256" y="2829"/>
                  </a:lnTo>
                  <a:lnTo>
                    <a:pt x="4273" y="2847"/>
                  </a:lnTo>
                  <a:lnTo>
                    <a:pt x="4292" y="2867"/>
                  </a:lnTo>
                  <a:lnTo>
                    <a:pt x="4312" y="2887"/>
                  </a:lnTo>
                  <a:lnTo>
                    <a:pt x="4332" y="2909"/>
                  </a:lnTo>
                  <a:lnTo>
                    <a:pt x="4353" y="2933"/>
                  </a:lnTo>
                  <a:lnTo>
                    <a:pt x="4375" y="2957"/>
                  </a:lnTo>
                  <a:lnTo>
                    <a:pt x="4397" y="2982"/>
                  </a:lnTo>
                  <a:lnTo>
                    <a:pt x="4420" y="3007"/>
                  </a:lnTo>
                  <a:lnTo>
                    <a:pt x="4443" y="3033"/>
                  </a:lnTo>
                  <a:lnTo>
                    <a:pt x="4467" y="3059"/>
                  </a:lnTo>
                  <a:lnTo>
                    <a:pt x="4490" y="3086"/>
                  </a:lnTo>
                  <a:lnTo>
                    <a:pt x="4514" y="3112"/>
                  </a:lnTo>
                  <a:lnTo>
                    <a:pt x="4538" y="3138"/>
                  </a:lnTo>
                  <a:lnTo>
                    <a:pt x="4562" y="3164"/>
                  </a:lnTo>
                  <a:lnTo>
                    <a:pt x="4586" y="3189"/>
                  </a:lnTo>
                  <a:lnTo>
                    <a:pt x="4610" y="3213"/>
                  </a:lnTo>
                  <a:lnTo>
                    <a:pt x="4633" y="3237"/>
                  </a:lnTo>
                  <a:lnTo>
                    <a:pt x="4657" y="3260"/>
                  </a:lnTo>
                  <a:lnTo>
                    <a:pt x="4685" y="3287"/>
                  </a:lnTo>
                  <a:lnTo>
                    <a:pt x="4710" y="3312"/>
                  </a:lnTo>
                  <a:lnTo>
                    <a:pt x="4731" y="3334"/>
                  </a:lnTo>
                  <a:lnTo>
                    <a:pt x="4749" y="3354"/>
                  </a:lnTo>
                  <a:lnTo>
                    <a:pt x="4765" y="3372"/>
                  </a:lnTo>
                  <a:lnTo>
                    <a:pt x="4778" y="3389"/>
                  </a:lnTo>
                  <a:lnTo>
                    <a:pt x="4789" y="3404"/>
                  </a:lnTo>
                  <a:lnTo>
                    <a:pt x="4798" y="3417"/>
                  </a:lnTo>
                  <a:lnTo>
                    <a:pt x="4806" y="3430"/>
                  </a:lnTo>
                  <a:lnTo>
                    <a:pt x="4813" y="3442"/>
                  </a:lnTo>
                  <a:lnTo>
                    <a:pt x="4819" y="3453"/>
                  </a:lnTo>
                  <a:lnTo>
                    <a:pt x="4825" y="3464"/>
                  </a:lnTo>
                  <a:lnTo>
                    <a:pt x="4830" y="3475"/>
                  </a:lnTo>
                  <a:lnTo>
                    <a:pt x="4836" y="3486"/>
                  </a:lnTo>
                  <a:lnTo>
                    <a:pt x="4842" y="3497"/>
                  </a:lnTo>
                  <a:lnTo>
                    <a:pt x="4843" y="3500"/>
                  </a:lnTo>
                  <a:lnTo>
                    <a:pt x="4850" y="3512"/>
                  </a:lnTo>
                  <a:lnTo>
                    <a:pt x="4856" y="3525"/>
                  </a:lnTo>
                  <a:lnTo>
                    <a:pt x="4863" y="3540"/>
                  </a:lnTo>
                  <a:lnTo>
                    <a:pt x="4870" y="3555"/>
                  </a:lnTo>
                  <a:lnTo>
                    <a:pt x="4877" y="3572"/>
                  </a:lnTo>
                  <a:lnTo>
                    <a:pt x="4884" y="3589"/>
                  </a:lnTo>
                  <a:lnTo>
                    <a:pt x="4890" y="3608"/>
                  </a:lnTo>
                  <a:lnTo>
                    <a:pt x="4897" y="3627"/>
                  </a:lnTo>
                  <a:lnTo>
                    <a:pt x="4903" y="3647"/>
                  </a:lnTo>
                  <a:lnTo>
                    <a:pt x="4909" y="3668"/>
                  </a:lnTo>
                  <a:lnTo>
                    <a:pt x="4915" y="3690"/>
                  </a:lnTo>
                  <a:lnTo>
                    <a:pt x="4921" y="3712"/>
                  </a:lnTo>
                  <a:lnTo>
                    <a:pt x="4926" y="3735"/>
                  </a:lnTo>
                  <a:lnTo>
                    <a:pt x="4931" y="3759"/>
                  </a:lnTo>
                  <a:lnTo>
                    <a:pt x="4935" y="3783"/>
                  </a:lnTo>
                  <a:lnTo>
                    <a:pt x="4937" y="3793"/>
                  </a:lnTo>
                  <a:lnTo>
                    <a:pt x="4941" y="3821"/>
                  </a:lnTo>
                  <a:lnTo>
                    <a:pt x="4946" y="3848"/>
                  </a:lnTo>
                  <a:lnTo>
                    <a:pt x="4951" y="3875"/>
                  </a:lnTo>
                  <a:lnTo>
                    <a:pt x="4956" y="3900"/>
                  </a:lnTo>
                  <a:lnTo>
                    <a:pt x="4960" y="3925"/>
                  </a:lnTo>
                  <a:lnTo>
                    <a:pt x="4964" y="3947"/>
                  </a:lnTo>
                  <a:lnTo>
                    <a:pt x="4967" y="3968"/>
                  </a:lnTo>
                  <a:lnTo>
                    <a:pt x="4969" y="3988"/>
                  </a:lnTo>
                  <a:lnTo>
                    <a:pt x="4970" y="4004"/>
                  </a:lnTo>
                  <a:lnTo>
                    <a:pt x="4969" y="4019"/>
                  </a:lnTo>
                  <a:lnTo>
                    <a:pt x="4966" y="4030"/>
                  </a:lnTo>
                  <a:lnTo>
                    <a:pt x="4961" y="4039"/>
                  </a:lnTo>
                  <a:lnTo>
                    <a:pt x="4955" y="4045"/>
                  </a:lnTo>
                  <a:lnTo>
                    <a:pt x="4950" y="4046"/>
                  </a:lnTo>
                  <a:lnTo>
                    <a:pt x="4917" y="4053"/>
                  </a:lnTo>
                  <a:lnTo>
                    <a:pt x="4894" y="4060"/>
                  </a:lnTo>
                  <a:lnTo>
                    <a:pt x="4877" y="4067"/>
                  </a:lnTo>
                  <a:lnTo>
                    <a:pt x="4866" y="4075"/>
                  </a:lnTo>
                  <a:lnTo>
                    <a:pt x="4859" y="4084"/>
                  </a:lnTo>
                  <a:lnTo>
                    <a:pt x="4855" y="4095"/>
                  </a:lnTo>
                  <a:lnTo>
                    <a:pt x="4851" y="4108"/>
                  </a:lnTo>
                  <a:lnTo>
                    <a:pt x="4846" y="4124"/>
                  </a:lnTo>
                  <a:lnTo>
                    <a:pt x="4843" y="4133"/>
                  </a:lnTo>
                  <a:lnTo>
                    <a:pt x="4839" y="4147"/>
                  </a:lnTo>
                  <a:lnTo>
                    <a:pt x="4836" y="4160"/>
                  </a:lnTo>
                  <a:lnTo>
                    <a:pt x="4837" y="4172"/>
                  </a:lnTo>
                  <a:lnTo>
                    <a:pt x="4841" y="4182"/>
                  </a:lnTo>
                  <a:lnTo>
                    <a:pt x="4848" y="4190"/>
                  </a:lnTo>
                  <a:lnTo>
                    <a:pt x="4861" y="4197"/>
                  </a:lnTo>
                  <a:lnTo>
                    <a:pt x="4878" y="4203"/>
                  </a:lnTo>
                  <a:lnTo>
                    <a:pt x="4901" y="4206"/>
                  </a:lnTo>
                  <a:lnTo>
                    <a:pt x="4931" y="4208"/>
                  </a:lnTo>
                  <a:lnTo>
                    <a:pt x="4967" y="4208"/>
                  </a:lnTo>
                  <a:lnTo>
                    <a:pt x="4997" y="4206"/>
                  </a:lnTo>
                  <a:lnTo>
                    <a:pt x="5037" y="4203"/>
                  </a:lnTo>
                  <a:lnTo>
                    <a:pt x="5071" y="4198"/>
                  </a:lnTo>
                  <a:lnTo>
                    <a:pt x="5101" y="4191"/>
                  </a:lnTo>
                  <a:lnTo>
                    <a:pt x="5126" y="4184"/>
                  </a:lnTo>
                  <a:lnTo>
                    <a:pt x="5146" y="4175"/>
                  </a:lnTo>
                  <a:lnTo>
                    <a:pt x="5163" y="4164"/>
                  </a:lnTo>
                  <a:lnTo>
                    <a:pt x="5176" y="4153"/>
                  </a:lnTo>
                  <a:lnTo>
                    <a:pt x="5185" y="4141"/>
                  </a:lnTo>
                  <a:lnTo>
                    <a:pt x="5192" y="4129"/>
                  </a:lnTo>
                  <a:lnTo>
                    <a:pt x="5196" y="4116"/>
                  </a:lnTo>
                  <a:lnTo>
                    <a:pt x="5197" y="4102"/>
                  </a:lnTo>
                  <a:lnTo>
                    <a:pt x="5197" y="4088"/>
                  </a:lnTo>
                  <a:lnTo>
                    <a:pt x="5195" y="4074"/>
                  </a:lnTo>
                  <a:lnTo>
                    <a:pt x="5192" y="4060"/>
                  </a:lnTo>
                  <a:lnTo>
                    <a:pt x="5188" y="4045"/>
                  </a:lnTo>
                  <a:lnTo>
                    <a:pt x="5183" y="4033"/>
                  </a:lnTo>
                  <a:lnTo>
                    <a:pt x="5177" y="4016"/>
                  </a:lnTo>
                  <a:lnTo>
                    <a:pt x="5172" y="3998"/>
                  </a:lnTo>
                  <a:lnTo>
                    <a:pt x="5166" y="3979"/>
                  </a:lnTo>
                  <a:lnTo>
                    <a:pt x="5161" y="3960"/>
                  </a:lnTo>
                  <a:lnTo>
                    <a:pt x="5156" y="3941"/>
                  </a:lnTo>
                  <a:lnTo>
                    <a:pt x="5152" y="3921"/>
                  </a:lnTo>
                  <a:lnTo>
                    <a:pt x="5148" y="3900"/>
                  </a:lnTo>
                  <a:lnTo>
                    <a:pt x="5144" y="3880"/>
                  </a:lnTo>
                  <a:lnTo>
                    <a:pt x="5140" y="3859"/>
                  </a:lnTo>
                  <a:lnTo>
                    <a:pt x="5137" y="3839"/>
                  </a:lnTo>
                  <a:lnTo>
                    <a:pt x="5134" y="3818"/>
                  </a:lnTo>
                  <a:lnTo>
                    <a:pt x="5132" y="3798"/>
                  </a:lnTo>
                  <a:lnTo>
                    <a:pt x="5130" y="3778"/>
                  </a:lnTo>
                  <a:lnTo>
                    <a:pt x="5130" y="3773"/>
                  </a:lnTo>
                  <a:lnTo>
                    <a:pt x="5128" y="3753"/>
                  </a:lnTo>
                  <a:lnTo>
                    <a:pt x="5126" y="3734"/>
                  </a:lnTo>
                  <a:lnTo>
                    <a:pt x="5123" y="3715"/>
                  </a:lnTo>
                  <a:lnTo>
                    <a:pt x="5119" y="3695"/>
                  </a:lnTo>
                  <a:lnTo>
                    <a:pt x="5116" y="3676"/>
                  </a:lnTo>
                  <a:lnTo>
                    <a:pt x="5112" y="3657"/>
                  </a:lnTo>
                  <a:lnTo>
                    <a:pt x="5107" y="3638"/>
                  </a:lnTo>
                  <a:lnTo>
                    <a:pt x="5103" y="3618"/>
                  </a:lnTo>
                  <a:lnTo>
                    <a:pt x="5099" y="3599"/>
                  </a:lnTo>
                  <a:lnTo>
                    <a:pt x="5095" y="3579"/>
                  </a:lnTo>
                  <a:lnTo>
                    <a:pt x="5091" y="3559"/>
                  </a:lnTo>
                  <a:lnTo>
                    <a:pt x="5087" y="3538"/>
                  </a:lnTo>
                  <a:lnTo>
                    <a:pt x="5084" y="3517"/>
                  </a:lnTo>
                  <a:lnTo>
                    <a:pt x="5083" y="3513"/>
                  </a:lnTo>
                  <a:lnTo>
                    <a:pt x="5081" y="3492"/>
                  </a:lnTo>
                  <a:lnTo>
                    <a:pt x="5079" y="3472"/>
                  </a:lnTo>
                  <a:lnTo>
                    <a:pt x="5079" y="3453"/>
                  </a:lnTo>
                  <a:lnTo>
                    <a:pt x="5078" y="3436"/>
                  </a:lnTo>
                  <a:lnTo>
                    <a:pt x="5078" y="3419"/>
                  </a:lnTo>
                  <a:lnTo>
                    <a:pt x="5076" y="3402"/>
                  </a:lnTo>
                  <a:lnTo>
                    <a:pt x="5074" y="3386"/>
                  </a:lnTo>
                  <a:lnTo>
                    <a:pt x="5071" y="3370"/>
                  </a:lnTo>
                  <a:lnTo>
                    <a:pt x="5065" y="3354"/>
                  </a:lnTo>
                  <a:lnTo>
                    <a:pt x="5058" y="3336"/>
                  </a:lnTo>
                  <a:lnTo>
                    <a:pt x="5047" y="3319"/>
                  </a:lnTo>
                  <a:lnTo>
                    <a:pt x="5034" y="3300"/>
                  </a:lnTo>
                  <a:lnTo>
                    <a:pt x="5023" y="3286"/>
                  </a:lnTo>
                  <a:lnTo>
                    <a:pt x="5012" y="3272"/>
                  </a:lnTo>
                  <a:lnTo>
                    <a:pt x="4999" y="3257"/>
                  </a:lnTo>
                  <a:lnTo>
                    <a:pt x="4986" y="3241"/>
                  </a:lnTo>
                  <a:lnTo>
                    <a:pt x="4973" y="3223"/>
                  </a:lnTo>
                  <a:lnTo>
                    <a:pt x="4958" y="3205"/>
                  </a:lnTo>
                  <a:lnTo>
                    <a:pt x="4944" y="3186"/>
                  </a:lnTo>
                  <a:lnTo>
                    <a:pt x="4929" y="3167"/>
                  </a:lnTo>
                  <a:lnTo>
                    <a:pt x="4914" y="3147"/>
                  </a:lnTo>
                  <a:lnTo>
                    <a:pt x="4900" y="3127"/>
                  </a:lnTo>
                  <a:lnTo>
                    <a:pt x="4885" y="3107"/>
                  </a:lnTo>
                  <a:lnTo>
                    <a:pt x="4871" y="3087"/>
                  </a:lnTo>
                  <a:lnTo>
                    <a:pt x="4857" y="3068"/>
                  </a:lnTo>
                  <a:lnTo>
                    <a:pt x="4843" y="3050"/>
                  </a:lnTo>
                  <a:lnTo>
                    <a:pt x="4831" y="3032"/>
                  </a:lnTo>
                  <a:lnTo>
                    <a:pt x="4819" y="3015"/>
                  </a:lnTo>
                  <a:lnTo>
                    <a:pt x="4808" y="3000"/>
                  </a:lnTo>
                  <a:lnTo>
                    <a:pt x="4798" y="2985"/>
                  </a:lnTo>
                  <a:lnTo>
                    <a:pt x="4790" y="2973"/>
                  </a:lnTo>
                  <a:lnTo>
                    <a:pt x="4782" y="2962"/>
                  </a:lnTo>
                  <a:lnTo>
                    <a:pt x="4777" y="2953"/>
                  </a:lnTo>
                  <a:lnTo>
                    <a:pt x="4771" y="2943"/>
                  </a:lnTo>
                  <a:lnTo>
                    <a:pt x="4765" y="2932"/>
                  </a:lnTo>
                  <a:lnTo>
                    <a:pt x="4759" y="2919"/>
                  </a:lnTo>
                  <a:lnTo>
                    <a:pt x="4753" y="2903"/>
                  </a:lnTo>
                  <a:lnTo>
                    <a:pt x="4746" y="2887"/>
                  </a:lnTo>
                  <a:lnTo>
                    <a:pt x="4739" y="2869"/>
                  </a:lnTo>
                  <a:lnTo>
                    <a:pt x="4732" y="2849"/>
                  </a:lnTo>
                  <a:lnTo>
                    <a:pt x="4724" y="2829"/>
                  </a:lnTo>
                  <a:lnTo>
                    <a:pt x="4716" y="2808"/>
                  </a:lnTo>
                  <a:lnTo>
                    <a:pt x="4708" y="2787"/>
                  </a:lnTo>
                  <a:lnTo>
                    <a:pt x="4700" y="2765"/>
                  </a:lnTo>
                  <a:lnTo>
                    <a:pt x="4692" y="2743"/>
                  </a:lnTo>
                  <a:lnTo>
                    <a:pt x="4684" y="2721"/>
                  </a:lnTo>
                  <a:lnTo>
                    <a:pt x="4675" y="2699"/>
                  </a:lnTo>
                  <a:lnTo>
                    <a:pt x="4667" y="2678"/>
                  </a:lnTo>
                  <a:lnTo>
                    <a:pt x="4659" y="2657"/>
                  </a:lnTo>
                  <a:lnTo>
                    <a:pt x="4650" y="2637"/>
                  </a:lnTo>
                  <a:lnTo>
                    <a:pt x="4642" y="2618"/>
                  </a:lnTo>
                  <a:lnTo>
                    <a:pt x="4633" y="2600"/>
                  </a:lnTo>
                  <a:lnTo>
                    <a:pt x="4630" y="2593"/>
                  </a:lnTo>
                  <a:lnTo>
                    <a:pt x="4622" y="2576"/>
                  </a:lnTo>
                  <a:lnTo>
                    <a:pt x="4615" y="2559"/>
                  </a:lnTo>
                  <a:lnTo>
                    <a:pt x="4608" y="2542"/>
                  </a:lnTo>
                  <a:lnTo>
                    <a:pt x="4602" y="2523"/>
                  </a:lnTo>
                  <a:lnTo>
                    <a:pt x="4596" y="2504"/>
                  </a:lnTo>
                  <a:lnTo>
                    <a:pt x="4591" y="2484"/>
                  </a:lnTo>
                  <a:lnTo>
                    <a:pt x="4586" y="2463"/>
                  </a:lnTo>
                  <a:lnTo>
                    <a:pt x="4581" y="2442"/>
                  </a:lnTo>
                  <a:lnTo>
                    <a:pt x="4576" y="2420"/>
                  </a:lnTo>
                  <a:lnTo>
                    <a:pt x="4572" y="2397"/>
                  </a:lnTo>
                  <a:lnTo>
                    <a:pt x="4567" y="2373"/>
                  </a:lnTo>
                  <a:lnTo>
                    <a:pt x="4563" y="2349"/>
                  </a:lnTo>
                  <a:lnTo>
                    <a:pt x="4558" y="2324"/>
                  </a:lnTo>
                  <a:lnTo>
                    <a:pt x="4554" y="2298"/>
                  </a:lnTo>
                  <a:lnTo>
                    <a:pt x="4549" y="2271"/>
                  </a:lnTo>
                  <a:lnTo>
                    <a:pt x="4545" y="2244"/>
                  </a:lnTo>
                  <a:lnTo>
                    <a:pt x="4540" y="2216"/>
                  </a:lnTo>
                  <a:lnTo>
                    <a:pt x="4534" y="2187"/>
                  </a:lnTo>
                  <a:lnTo>
                    <a:pt x="4529" y="2157"/>
                  </a:lnTo>
                  <a:lnTo>
                    <a:pt x="4523" y="2126"/>
                  </a:lnTo>
                  <a:lnTo>
                    <a:pt x="4516" y="2091"/>
                  </a:lnTo>
                  <a:lnTo>
                    <a:pt x="4509" y="2058"/>
                  </a:lnTo>
                  <a:lnTo>
                    <a:pt x="4501" y="2028"/>
                  </a:lnTo>
                  <a:lnTo>
                    <a:pt x="4493" y="2001"/>
                  </a:lnTo>
                  <a:lnTo>
                    <a:pt x="4485" y="1975"/>
                  </a:lnTo>
                  <a:lnTo>
                    <a:pt x="4477" y="1952"/>
                  </a:lnTo>
                  <a:lnTo>
                    <a:pt x="4469" y="1930"/>
                  </a:lnTo>
                  <a:lnTo>
                    <a:pt x="4461" y="1911"/>
                  </a:lnTo>
                  <a:lnTo>
                    <a:pt x="4453" y="1894"/>
                  </a:lnTo>
                  <a:lnTo>
                    <a:pt x="4444" y="1878"/>
                  </a:lnTo>
                  <a:lnTo>
                    <a:pt x="4436" y="1864"/>
                  </a:lnTo>
                  <a:lnTo>
                    <a:pt x="4428" y="1852"/>
                  </a:lnTo>
                  <a:lnTo>
                    <a:pt x="4420" y="1842"/>
                  </a:lnTo>
                  <a:lnTo>
                    <a:pt x="4412" y="1833"/>
                  </a:lnTo>
                  <a:lnTo>
                    <a:pt x="4405" y="1825"/>
                  </a:lnTo>
                  <a:lnTo>
                    <a:pt x="4397" y="1818"/>
                  </a:lnTo>
                  <a:lnTo>
                    <a:pt x="4390" y="1813"/>
                  </a:lnTo>
                  <a:lnTo>
                    <a:pt x="4372" y="1801"/>
                  </a:lnTo>
                  <a:lnTo>
                    <a:pt x="4356" y="1789"/>
                  </a:lnTo>
                  <a:lnTo>
                    <a:pt x="4341" y="1775"/>
                  </a:lnTo>
                  <a:lnTo>
                    <a:pt x="4330" y="1760"/>
                  </a:lnTo>
                  <a:lnTo>
                    <a:pt x="4321" y="1741"/>
                  </a:lnTo>
                  <a:lnTo>
                    <a:pt x="4317" y="1719"/>
                  </a:lnTo>
                  <a:lnTo>
                    <a:pt x="4317" y="1706"/>
                  </a:lnTo>
                  <a:lnTo>
                    <a:pt x="4318" y="1692"/>
                  </a:lnTo>
                  <a:lnTo>
                    <a:pt x="4321" y="1678"/>
                  </a:lnTo>
                  <a:lnTo>
                    <a:pt x="4325" y="1662"/>
                  </a:lnTo>
                  <a:lnTo>
                    <a:pt x="4332" y="1645"/>
                  </a:lnTo>
                  <a:lnTo>
                    <a:pt x="4340" y="1628"/>
                  </a:lnTo>
                  <a:lnTo>
                    <a:pt x="4349" y="1610"/>
                  </a:lnTo>
                  <a:lnTo>
                    <a:pt x="4360" y="1591"/>
                  </a:lnTo>
                  <a:lnTo>
                    <a:pt x="4371" y="1572"/>
                  </a:lnTo>
                  <a:lnTo>
                    <a:pt x="4384" y="1553"/>
                  </a:lnTo>
                  <a:lnTo>
                    <a:pt x="4397" y="1535"/>
                  </a:lnTo>
                  <a:lnTo>
                    <a:pt x="4411" y="1516"/>
                  </a:lnTo>
                  <a:lnTo>
                    <a:pt x="4425" y="1497"/>
                  </a:lnTo>
                  <a:lnTo>
                    <a:pt x="4439" y="1479"/>
                  </a:lnTo>
                  <a:lnTo>
                    <a:pt x="4450" y="1466"/>
                  </a:lnTo>
                  <a:lnTo>
                    <a:pt x="4460" y="1453"/>
                  </a:lnTo>
                  <a:lnTo>
                    <a:pt x="4472" y="1439"/>
                  </a:lnTo>
                  <a:lnTo>
                    <a:pt x="4485" y="1422"/>
                  </a:lnTo>
                  <a:lnTo>
                    <a:pt x="4499" y="1405"/>
                  </a:lnTo>
                  <a:lnTo>
                    <a:pt x="4513" y="1386"/>
                  </a:lnTo>
                  <a:lnTo>
                    <a:pt x="4528" y="1365"/>
                  </a:lnTo>
                  <a:lnTo>
                    <a:pt x="4543" y="1344"/>
                  </a:lnTo>
                  <a:lnTo>
                    <a:pt x="4559" y="1322"/>
                  </a:lnTo>
                  <a:lnTo>
                    <a:pt x="4575" y="1299"/>
                  </a:lnTo>
                  <a:lnTo>
                    <a:pt x="4591" y="1275"/>
                  </a:lnTo>
                  <a:lnTo>
                    <a:pt x="4607" y="1251"/>
                  </a:lnTo>
                  <a:lnTo>
                    <a:pt x="4623" y="1226"/>
                  </a:lnTo>
                  <a:lnTo>
                    <a:pt x="4639" y="1202"/>
                  </a:lnTo>
                  <a:lnTo>
                    <a:pt x="4654" y="1177"/>
                  </a:lnTo>
                  <a:lnTo>
                    <a:pt x="4669" y="1152"/>
                  </a:lnTo>
                  <a:lnTo>
                    <a:pt x="4683" y="1127"/>
                  </a:lnTo>
                  <a:lnTo>
                    <a:pt x="4696" y="1103"/>
                  </a:lnTo>
                  <a:lnTo>
                    <a:pt x="4708" y="1079"/>
                  </a:lnTo>
                  <a:lnTo>
                    <a:pt x="4720" y="1055"/>
                  </a:lnTo>
                  <a:lnTo>
                    <a:pt x="4730" y="1033"/>
                  </a:lnTo>
                  <a:lnTo>
                    <a:pt x="4738" y="1011"/>
                  </a:lnTo>
                  <a:lnTo>
                    <a:pt x="4746" y="989"/>
                  </a:lnTo>
                  <a:lnTo>
                    <a:pt x="4753" y="967"/>
                  </a:lnTo>
                  <a:lnTo>
                    <a:pt x="4759" y="943"/>
                  </a:lnTo>
                  <a:lnTo>
                    <a:pt x="4764" y="920"/>
                  </a:lnTo>
                  <a:lnTo>
                    <a:pt x="4768" y="895"/>
                  </a:lnTo>
                  <a:lnTo>
                    <a:pt x="4771" y="871"/>
                  </a:lnTo>
                  <a:lnTo>
                    <a:pt x="4773" y="846"/>
                  </a:lnTo>
                  <a:lnTo>
                    <a:pt x="4774" y="822"/>
                  </a:lnTo>
                  <a:lnTo>
                    <a:pt x="4775" y="797"/>
                  </a:lnTo>
                  <a:lnTo>
                    <a:pt x="4774" y="772"/>
                  </a:lnTo>
                  <a:lnTo>
                    <a:pt x="4773" y="748"/>
                  </a:lnTo>
                  <a:lnTo>
                    <a:pt x="4771" y="723"/>
                  </a:lnTo>
                  <a:lnTo>
                    <a:pt x="4768" y="699"/>
                  </a:lnTo>
                  <a:lnTo>
                    <a:pt x="4764" y="676"/>
                  </a:lnTo>
                  <a:lnTo>
                    <a:pt x="4759" y="652"/>
                  </a:lnTo>
                  <a:lnTo>
                    <a:pt x="4753" y="630"/>
                  </a:lnTo>
                  <a:lnTo>
                    <a:pt x="4746" y="608"/>
                  </a:lnTo>
                  <a:lnTo>
                    <a:pt x="4738" y="587"/>
                  </a:lnTo>
                  <a:lnTo>
                    <a:pt x="4730" y="566"/>
                  </a:lnTo>
                  <a:lnTo>
                    <a:pt x="4722" y="550"/>
                  </a:lnTo>
                  <a:lnTo>
                    <a:pt x="4713" y="533"/>
                  </a:lnTo>
                  <a:lnTo>
                    <a:pt x="4703" y="515"/>
                  </a:lnTo>
                  <a:lnTo>
                    <a:pt x="4691" y="496"/>
                  </a:lnTo>
                  <a:lnTo>
                    <a:pt x="4678" y="476"/>
                  </a:lnTo>
                  <a:lnTo>
                    <a:pt x="4664" y="456"/>
                  </a:lnTo>
                  <a:lnTo>
                    <a:pt x="4649" y="435"/>
                  </a:lnTo>
                  <a:lnTo>
                    <a:pt x="4633" y="413"/>
                  </a:lnTo>
                  <a:lnTo>
                    <a:pt x="4616" y="392"/>
                  </a:lnTo>
                  <a:lnTo>
                    <a:pt x="4598" y="370"/>
                  </a:lnTo>
                  <a:lnTo>
                    <a:pt x="4579" y="349"/>
                  </a:lnTo>
                  <a:lnTo>
                    <a:pt x="4560" y="328"/>
                  </a:lnTo>
                  <a:lnTo>
                    <a:pt x="4540" y="307"/>
                  </a:lnTo>
                  <a:lnTo>
                    <a:pt x="4519" y="287"/>
                  </a:lnTo>
                  <a:lnTo>
                    <a:pt x="4498" y="268"/>
                  </a:lnTo>
                  <a:lnTo>
                    <a:pt x="4477" y="249"/>
                  </a:lnTo>
                  <a:lnTo>
                    <a:pt x="4456" y="232"/>
                  </a:lnTo>
                  <a:lnTo>
                    <a:pt x="4434" y="215"/>
                  </a:lnTo>
                  <a:lnTo>
                    <a:pt x="4412" y="200"/>
                  </a:lnTo>
                  <a:lnTo>
                    <a:pt x="4390" y="186"/>
                  </a:lnTo>
                  <a:lnTo>
                    <a:pt x="4367" y="173"/>
                  </a:lnTo>
                  <a:lnTo>
                    <a:pt x="4344" y="160"/>
                  </a:lnTo>
                  <a:lnTo>
                    <a:pt x="4320" y="147"/>
                  </a:lnTo>
                  <a:lnTo>
                    <a:pt x="4296" y="133"/>
                  </a:lnTo>
                  <a:lnTo>
                    <a:pt x="4271" y="120"/>
                  </a:lnTo>
                  <a:lnTo>
                    <a:pt x="4246" y="108"/>
                  </a:lnTo>
                  <a:lnTo>
                    <a:pt x="4221" y="95"/>
                  </a:lnTo>
                  <a:lnTo>
                    <a:pt x="4197" y="83"/>
                  </a:lnTo>
                  <a:lnTo>
                    <a:pt x="4173" y="71"/>
                  </a:lnTo>
                  <a:lnTo>
                    <a:pt x="4149" y="60"/>
                  </a:lnTo>
                  <a:lnTo>
                    <a:pt x="4126" y="50"/>
                  </a:lnTo>
                  <a:lnTo>
                    <a:pt x="4104" y="40"/>
                  </a:lnTo>
                  <a:lnTo>
                    <a:pt x="4083" y="31"/>
                  </a:lnTo>
                  <a:lnTo>
                    <a:pt x="4064" y="23"/>
                  </a:lnTo>
                  <a:lnTo>
                    <a:pt x="4046" y="16"/>
                  </a:lnTo>
                  <a:lnTo>
                    <a:pt x="4029" y="11"/>
                  </a:lnTo>
                  <a:lnTo>
                    <a:pt x="4015" y="6"/>
                  </a:lnTo>
                  <a:lnTo>
                    <a:pt x="4002" y="2"/>
                  </a:lnTo>
                  <a:lnTo>
                    <a:pt x="3991" y="0"/>
                  </a:lnTo>
                  <a:lnTo>
                    <a:pt x="3983" y="0"/>
                  </a:lnTo>
                  <a:lnTo>
                    <a:pt x="3967" y="1"/>
                  </a:lnTo>
                  <a:lnTo>
                    <a:pt x="3958" y="6"/>
                  </a:lnTo>
                  <a:lnTo>
                    <a:pt x="3955" y="14"/>
                  </a:lnTo>
                  <a:lnTo>
                    <a:pt x="3957" y="25"/>
                  </a:lnTo>
                  <a:lnTo>
                    <a:pt x="3965" y="41"/>
                  </a:lnTo>
                  <a:lnTo>
                    <a:pt x="3978" y="60"/>
                  </a:lnTo>
                  <a:lnTo>
                    <a:pt x="3996" y="84"/>
                  </a:lnTo>
                  <a:lnTo>
                    <a:pt x="4003" y="93"/>
                  </a:lnTo>
                  <a:lnTo>
                    <a:pt x="4013" y="105"/>
                  </a:lnTo>
                  <a:lnTo>
                    <a:pt x="4026" y="119"/>
                  </a:lnTo>
                  <a:lnTo>
                    <a:pt x="4042" y="137"/>
                  </a:lnTo>
                  <a:lnTo>
                    <a:pt x="4060" y="157"/>
                  </a:lnTo>
                  <a:lnTo>
                    <a:pt x="4081" y="180"/>
                  </a:lnTo>
                  <a:lnTo>
                    <a:pt x="4103" y="204"/>
                  </a:lnTo>
                  <a:lnTo>
                    <a:pt x="4127" y="230"/>
                  </a:lnTo>
                  <a:lnTo>
                    <a:pt x="4152" y="257"/>
                  </a:lnTo>
                  <a:lnTo>
                    <a:pt x="4177" y="284"/>
                  </a:lnTo>
                  <a:lnTo>
                    <a:pt x="4203" y="313"/>
                  </a:lnTo>
                  <a:lnTo>
                    <a:pt x="4229" y="341"/>
                  </a:lnTo>
                  <a:lnTo>
                    <a:pt x="4255" y="370"/>
                  </a:lnTo>
                  <a:lnTo>
                    <a:pt x="4280" y="398"/>
                  </a:lnTo>
                  <a:lnTo>
                    <a:pt x="4303" y="425"/>
                  </a:lnTo>
                  <a:lnTo>
                    <a:pt x="4326" y="451"/>
                  </a:lnTo>
                  <a:lnTo>
                    <a:pt x="4346" y="476"/>
                  </a:lnTo>
                  <a:lnTo>
                    <a:pt x="4365" y="498"/>
                  </a:lnTo>
                  <a:lnTo>
                    <a:pt x="4380" y="519"/>
                  </a:lnTo>
                  <a:lnTo>
                    <a:pt x="4393" y="537"/>
                  </a:lnTo>
                  <a:lnTo>
                    <a:pt x="4403" y="553"/>
                  </a:lnTo>
                  <a:lnTo>
                    <a:pt x="4411" y="568"/>
                  </a:lnTo>
                  <a:lnTo>
                    <a:pt x="4420" y="584"/>
                  </a:lnTo>
                  <a:lnTo>
                    <a:pt x="4429" y="602"/>
                  </a:lnTo>
                  <a:lnTo>
                    <a:pt x="4438" y="621"/>
                  </a:lnTo>
                  <a:lnTo>
                    <a:pt x="4447" y="642"/>
                  </a:lnTo>
                  <a:lnTo>
                    <a:pt x="4456" y="664"/>
                  </a:lnTo>
                  <a:lnTo>
                    <a:pt x="4464" y="687"/>
                  </a:lnTo>
                  <a:lnTo>
                    <a:pt x="4472" y="711"/>
                  </a:lnTo>
                  <a:lnTo>
                    <a:pt x="4479" y="736"/>
                  </a:lnTo>
                  <a:lnTo>
                    <a:pt x="4485" y="762"/>
                  </a:lnTo>
                  <a:lnTo>
                    <a:pt x="4490" y="789"/>
                  </a:lnTo>
                  <a:lnTo>
                    <a:pt x="4493" y="816"/>
                  </a:lnTo>
                  <a:lnTo>
                    <a:pt x="4496" y="844"/>
                  </a:lnTo>
                  <a:lnTo>
                    <a:pt x="4496" y="872"/>
                  </a:lnTo>
                  <a:lnTo>
                    <a:pt x="4495" y="901"/>
                  </a:lnTo>
                  <a:lnTo>
                    <a:pt x="4492" y="930"/>
                  </a:lnTo>
                  <a:lnTo>
                    <a:pt x="4487" y="959"/>
                  </a:lnTo>
                  <a:lnTo>
                    <a:pt x="4479" y="988"/>
                  </a:lnTo>
                  <a:lnTo>
                    <a:pt x="4469" y="1017"/>
                  </a:lnTo>
                  <a:lnTo>
                    <a:pt x="4457" y="1046"/>
                  </a:lnTo>
                  <a:lnTo>
                    <a:pt x="4442" y="1074"/>
                  </a:lnTo>
                  <a:lnTo>
                    <a:pt x="4428" y="1101"/>
                  </a:lnTo>
                  <a:lnTo>
                    <a:pt x="4414" y="1127"/>
                  </a:lnTo>
                  <a:lnTo>
                    <a:pt x="4399" y="1151"/>
                  </a:lnTo>
                  <a:lnTo>
                    <a:pt x="4385" y="1174"/>
                  </a:lnTo>
                  <a:lnTo>
                    <a:pt x="4370" y="1196"/>
                  </a:lnTo>
                  <a:lnTo>
                    <a:pt x="4356" y="1217"/>
                  </a:lnTo>
                  <a:lnTo>
                    <a:pt x="4342" y="1236"/>
                  </a:lnTo>
                  <a:lnTo>
                    <a:pt x="4327" y="1255"/>
                  </a:lnTo>
                  <a:lnTo>
                    <a:pt x="4313" y="1272"/>
                  </a:lnTo>
                  <a:lnTo>
                    <a:pt x="4299" y="1288"/>
                  </a:lnTo>
                  <a:lnTo>
                    <a:pt x="4286" y="1303"/>
                  </a:lnTo>
                  <a:lnTo>
                    <a:pt x="4272" y="1318"/>
                  </a:lnTo>
                  <a:lnTo>
                    <a:pt x="4259" y="1331"/>
                  </a:lnTo>
                  <a:lnTo>
                    <a:pt x="4247" y="1343"/>
                  </a:lnTo>
                  <a:lnTo>
                    <a:pt x="4234" y="1355"/>
                  </a:lnTo>
                  <a:lnTo>
                    <a:pt x="4222" y="1366"/>
                  </a:lnTo>
                  <a:lnTo>
                    <a:pt x="4211" y="1375"/>
                  </a:lnTo>
                  <a:lnTo>
                    <a:pt x="4200" y="1384"/>
                  </a:lnTo>
                  <a:lnTo>
                    <a:pt x="4190" y="1393"/>
                  </a:lnTo>
                  <a:lnTo>
                    <a:pt x="4171" y="1407"/>
                  </a:lnTo>
                  <a:lnTo>
                    <a:pt x="4154" y="1420"/>
                  </a:lnTo>
                  <a:lnTo>
                    <a:pt x="4137" y="1432"/>
                  </a:lnTo>
                  <a:lnTo>
                    <a:pt x="4121" y="1442"/>
                  </a:lnTo>
                  <a:lnTo>
                    <a:pt x="4105" y="1450"/>
                  </a:lnTo>
                  <a:lnTo>
                    <a:pt x="4089" y="1456"/>
                  </a:lnTo>
                  <a:lnTo>
                    <a:pt x="4072" y="1460"/>
                  </a:lnTo>
                  <a:lnTo>
                    <a:pt x="4054" y="1462"/>
                  </a:lnTo>
                  <a:lnTo>
                    <a:pt x="4034" y="1463"/>
                  </a:lnTo>
                  <a:lnTo>
                    <a:pt x="4013" y="1461"/>
                  </a:lnTo>
                  <a:lnTo>
                    <a:pt x="4003" y="1460"/>
                  </a:lnTo>
                  <a:lnTo>
                    <a:pt x="3989" y="1457"/>
                  </a:lnTo>
                  <a:lnTo>
                    <a:pt x="3970" y="1452"/>
                  </a:lnTo>
                  <a:lnTo>
                    <a:pt x="3946" y="1447"/>
                  </a:lnTo>
                  <a:lnTo>
                    <a:pt x="3918" y="1440"/>
                  </a:lnTo>
                  <a:lnTo>
                    <a:pt x="3887" y="1433"/>
                  </a:lnTo>
                  <a:lnTo>
                    <a:pt x="3853" y="1424"/>
                  </a:lnTo>
                  <a:lnTo>
                    <a:pt x="3815" y="1415"/>
                  </a:lnTo>
                  <a:lnTo>
                    <a:pt x="3776" y="1405"/>
                  </a:lnTo>
                  <a:lnTo>
                    <a:pt x="3734" y="1394"/>
                  </a:lnTo>
                  <a:lnTo>
                    <a:pt x="3690" y="1384"/>
                  </a:lnTo>
                  <a:lnTo>
                    <a:pt x="3645" y="1373"/>
                  </a:lnTo>
                  <a:lnTo>
                    <a:pt x="3599" y="1362"/>
                  </a:lnTo>
                  <a:lnTo>
                    <a:pt x="3552" y="1351"/>
                  </a:lnTo>
                  <a:lnTo>
                    <a:pt x="3505" y="1341"/>
                  </a:lnTo>
                  <a:lnTo>
                    <a:pt x="3458" y="1331"/>
                  </a:lnTo>
                  <a:lnTo>
                    <a:pt x="3411" y="1322"/>
                  </a:lnTo>
                  <a:lnTo>
                    <a:pt x="3365" y="1313"/>
                  </a:lnTo>
                  <a:lnTo>
                    <a:pt x="3321" y="1305"/>
                  </a:lnTo>
                  <a:lnTo>
                    <a:pt x="3278" y="1298"/>
                  </a:lnTo>
                  <a:lnTo>
                    <a:pt x="3237" y="1293"/>
                  </a:lnTo>
                  <a:lnTo>
                    <a:pt x="3196" y="1288"/>
                  </a:lnTo>
                  <a:lnTo>
                    <a:pt x="3155" y="1284"/>
                  </a:lnTo>
                  <a:lnTo>
                    <a:pt x="3113" y="1280"/>
                  </a:lnTo>
                  <a:lnTo>
                    <a:pt x="3070" y="1277"/>
                  </a:lnTo>
                  <a:lnTo>
                    <a:pt x="3028" y="1274"/>
                  </a:lnTo>
                  <a:lnTo>
                    <a:pt x="2986" y="1271"/>
                  </a:lnTo>
                  <a:lnTo>
                    <a:pt x="2944" y="1269"/>
                  </a:lnTo>
                  <a:lnTo>
                    <a:pt x="2903" y="1267"/>
                  </a:lnTo>
                  <a:lnTo>
                    <a:pt x="2862" y="1265"/>
                  </a:lnTo>
                  <a:lnTo>
                    <a:pt x="2823" y="1264"/>
                  </a:lnTo>
                  <a:lnTo>
                    <a:pt x="2785" y="1263"/>
                  </a:lnTo>
                  <a:lnTo>
                    <a:pt x="2749" y="1262"/>
                  </a:lnTo>
                  <a:lnTo>
                    <a:pt x="2715" y="1261"/>
                  </a:lnTo>
                  <a:lnTo>
                    <a:pt x="2683" y="1260"/>
                  </a:lnTo>
                  <a:lnTo>
                    <a:pt x="2653" y="1260"/>
                  </a:lnTo>
                  <a:lnTo>
                    <a:pt x="2626" y="1260"/>
                  </a:lnTo>
                  <a:lnTo>
                    <a:pt x="2602" y="1260"/>
                  </a:lnTo>
                  <a:lnTo>
                    <a:pt x="2581" y="1260"/>
                  </a:lnTo>
                  <a:lnTo>
                    <a:pt x="2564" y="1260"/>
                  </a:lnTo>
                  <a:lnTo>
                    <a:pt x="2550" y="1260"/>
                  </a:lnTo>
                  <a:lnTo>
                    <a:pt x="2534" y="1259"/>
                  </a:lnTo>
                  <a:lnTo>
                    <a:pt x="2519" y="1256"/>
                  </a:lnTo>
                  <a:lnTo>
                    <a:pt x="2505" y="1253"/>
                  </a:lnTo>
                  <a:lnTo>
                    <a:pt x="2491" y="1248"/>
                  </a:lnTo>
                  <a:lnTo>
                    <a:pt x="2477" y="1243"/>
                  </a:lnTo>
                  <a:lnTo>
                    <a:pt x="2463" y="1236"/>
                  </a:lnTo>
                  <a:lnTo>
                    <a:pt x="2448" y="1230"/>
                  </a:lnTo>
                  <a:lnTo>
                    <a:pt x="2432" y="1223"/>
                  </a:lnTo>
                  <a:lnTo>
                    <a:pt x="2413" y="1217"/>
                  </a:lnTo>
                  <a:lnTo>
                    <a:pt x="2393" y="1211"/>
                  </a:lnTo>
                  <a:lnTo>
                    <a:pt x="2371" y="1205"/>
                  </a:lnTo>
                  <a:lnTo>
                    <a:pt x="2345" y="1200"/>
                  </a:lnTo>
                  <a:lnTo>
                    <a:pt x="2316" y="1196"/>
                  </a:lnTo>
                  <a:lnTo>
                    <a:pt x="2284" y="1193"/>
                  </a:lnTo>
                  <a:lnTo>
                    <a:pt x="2270" y="1193"/>
                  </a:lnTo>
                  <a:lnTo>
                    <a:pt x="2240" y="1191"/>
                  </a:lnTo>
                  <a:lnTo>
                    <a:pt x="2212" y="1189"/>
                  </a:lnTo>
                  <a:lnTo>
                    <a:pt x="2185" y="1187"/>
                  </a:lnTo>
                  <a:lnTo>
                    <a:pt x="2159" y="1184"/>
                  </a:lnTo>
                  <a:lnTo>
                    <a:pt x="2135" y="1181"/>
                  </a:lnTo>
                  <a:lnTo>
                    <a:pt x="2112" y="1177"/>
                  </a:lnTo>
                  <a:lnTo>
                    <a:pt x="2091" y="1173"/>
                  </a:lnTo>
                  <a:lnTo>
                    <a:pt x="2070" y="1169"/>
                  </a:lnTo>
                  <a:lnTo>
                    <a:pt x="2051" y="1165"/>
                  </a:lnTo>
                  <a:lnTo>
                    <a:pt x="2033" y="1160"/>
                  </a:lnTo>
                  <a:lnTo>
                    <a:pt x="2016" y="1155"/>
                  </a:lnTo>
                  <a:lnTo>
                    <a:pt x="2001" y="1151"/>
                  </a:lnTo>
                  <a:lnTo>
                    <a:pt x="1986" y="1146"/>
                  </a:lnTo>
                  <a:lnTo>
                    <a:pt x="1972" y="1141"/>
                  </a:lnTo>
                  <a:lnTo>
                    <a:pt x="1959" y="1136"/>
                  </a:lnTo>
                  <a:lnTo>
                    <a:pt x="1948" y="1131"/>
                  </a:lnTo>
                  <a:lnTo>
                    <a:pt x="1937" y="1126"/>
                  </a:lnTo>
                  <a:lnTo>
                    <a:pt x="1926" y="1121"/>
                  </a:lnTo>
                  <a:lnTo>
                    <a:pt x="1915" y="1114"/>
                  </a:lnTo>
                  <a:lnTo>
                    <a:pt x="1901" y="1105"/>
                  </a:lnTo>
                  <a:lnTo>
                    <a:pt x="1887" y="1095"/>
                  </a:lnTo>
                  <a:lnTo>
                    <a:pt x="1872" y="1084"/>
                  </a:lnTo>
                  <a:lnTo>
                    <a:pt x="1856" y="1071"/>
                  </a:lnTo>
                  <a:lnTo>
                    <a:pt x="1839" y="1058"/>
                  </a:lnTo>
                  <a:lnTo>
                    <a:pt x="1822" y="1044"/>
                  </a:lnTo>
                  <a:lnTo>
                    <a:pt x="1804" y="1030"/>
                  </a:lnTo>
                  <a:lnTo>
                    <a:pt x="1785" y="1015"/>
                  </a:lnTo>
                  <a:lnTo>
                    <a:pt x="1767" y="1001"/>
                  </a:lnTo>
                  <a:lnTo>
                    <a:pt x="1748" y="986"/>
                  </a:lnTo>
                  <a:lnTo>
                    <a:pt x="1730" y="972"/>
                  </a:lnTo>
                  <a:lnTo>
                    <a:pt x="1712" y="959"/>
                  </a:lnTo>
                  <a:lnTo>
                    <a:pt x="1694" y="946"/>
                  </a:lnTo>
                  <a:lnTo>
                    <a:pt x="1676" y="934"/>
                  </a:lnTo>
                  <a:lnTo>
                    <a:pt x="1659" y="923"/>
                  </a:lnTo>
                  <a:lnTo>
                    <a:pt x="1643" y="913"/>
                  </a:lnTo>
                  <a:lnTo>
                    <a:pt x="1630" y="906"/>
                  </a:lnTo>
                  <a:lnTo>
                    <a:pt x="1605" y="892"/>
                  </a:lnTo>
                  <a:lnTo>
                    <a:pt x="1585" y="876"/>
                  </a:lnTo>
                  <a:lnTo>
                    <a:pt x="1570" y="860"/>
                  </a:lnTo>
                  <a:lnTo>
                    <a:pt x="1558" y="843"/>
                  </a:lnTo>
                  <a:lnTo>
                    <a:pt x="1548" y="826"/>
                  </a:lnTo>
                  <a:lnTo>
                    <a:pt x="1540" y="809"/>
                  </a:lnTo>
                  <a:lnTo>
                    <a:pt x="1534" y="794"/>
                  </a:lnTo>
                  <a:lnTo>
                    <a:pt x="1527" y="779"/>
                  </a:lnTo>
                  <a:lnTo>
                    <a:pt x="1520" y="766"/>
                  </a:lnTo>
                  <a:lnTo>
                    <a:pt x="1511" y="754"/>
                  </a:lnTo>
                  <a:lnTo>
                    <a:pt x="1510" y="753"/>
                  </a:lnTo>
                  <a:lnTo>
                    <a:pt x="1501" y="743"/>
                  </a:lnTo>
                  <a:lnTo>
                    <a:pt x="1490" y="730"/>
                  </a:lnTo>
                  <a:lnTo>
                    <a:pt x="1478" y="716"/>
                  </a:lnTo>
                  <a:lnTo>
                    <a:pt x="1465" y="699"/>
                  </a:lnTo>
                  <a:lnTo>
                    <a:pt x="1451" y="682"/>
                  </a:lnTo>
                  <a:lnTo>
                    <a:pt x="1436" y="664"/>
                  </a:lnTo>
                  <a:lnTo>
                    <a:pt x="1421" y="647"/>
                  </a:lnTo>
                  <a:lnTo>
                    <a:pt x="1406" y="630"/>
                  </a:lnTo>
                  <a:lnTo>
                    <a:pt x="1390" y="614"/>
                  </a:lnTo>
                  <a:lnTo>
                    <a:pt x="1375" y="599"/>
                  </a:lnTo>
                  <a:lnTo>
                    <a:pt x="1361" y="587"/>
                  </a:lnTo>
                  <a:lnTo>
                    <a:pt x="1350" y="580"/>
                  </a:lnTo>
                  <a:lnTo>
                    <a:pt x="1335" y="570"/>
                  </a:lnTo>
                  <a:lnTo>
                    <a:pt x="1319" y="560"/>
                  </a:lnTo>
                  <a:lnTo>
                    <a:pt x="1302" y="550"/>
                  </a:lnTo>
                  <a:lnTo>
                    <a:pt x="1285" y="539"/>
                  </a:lnTo>
                  <a:lnTo>
                    <a:pt x="1267" y="528"/>
                  </a:lnTo>
                  <a:lnTo>
                    <a:pt x="1249" y="517"/>
                  </a:lnTo>
                  <a:lnTo>
                    <a:pt x="1231" y="506"/>
                  </a:lnTo>
                  <a:lnTo>
                    <a:pt x="1214" y="495"/>
                  </a:lnTo>
                  <a:lnTo>
                    <a:pt x="1196" y="485"/>
                  </a:lnTo>
                  <a:lnTo>
                    <a:pt x="1179" y="475"/>
                  </a:lnTo>
                  <a:lnTo>
                    <a:pt x="1163" y="466"/>
                  </a:lnTo>
                  <a:lnTo>
                    <a:pt x="1152" y="460"/>
                  </a:lnTo>
                  <a:lnTo>
                    <a:pt x="1139" y="455"/>
                  </a:lnTo>
                  <a:lnTo>
                    <a:pt x="1125" y="449"/>
                  </a:lnTo>
                  <a:lnTo>
                    <a:pt x="1110" y="443"/>
                  </a:lnTo>
                  <a:lnTo>
                    <a:pt x="1093" y="438"/>
                  </a:lnTo>
                  <a:lnTo>
                    <a:pt x="1076" y="433"/>
                  </a:lnTo>
                  <a:lnTo>
                    <a:pt x="1057" y="428"/>
                  </a:lnTo>
                  <a:lnTo>
                    <a:pt x="1037" y="423"/>
                  </a:lnTo>
                  <a:lnTo>
                    <a:pt x="1017" y="419"/>
                  </a:lnTo>
                  <a:lnTo>
                    <a:pt x="996" y="416"/>
                  </a:lnTo>
                  <a:lnTo>
                    <a:pt x="974" y="412"/>
                  </a:lnTo>
                  <a:lnTo>
                    <a:pt x="951" y="410"/>
                  </a:lnTo>
                  <a:lnTo>
                    <a:pt x="928" y="408"/>
                  </a:lnTo>
                  <a:lnTo>
                    <a:pt x="904" y="406"/>
                  </a:lnTo>
                  <a:lnTo>
                    <a:pt x="880" y="405"/>
                  </a:lnTo>
                  <a:lnTo>
                    <a:pt x="856" y="405"/>
                  </a:lnTo>
                  <a:lnTo>
                    <a:pt x="832" y="406"/>
                  </a:lnTo>
                  <a:lnTo>
                    <a:pt x="830" y="406"/>
                  </a:lnTo>
                  <a:lnTo>
                    <a:pt x="800" y="408"/>
                  </a:lnTo>
                  <a:lnTo>
                    <a:pt x="770" y="411"/>
                  </a:lnTo>
                  <a:lnTo>
                    <a:pt x="742" y="415"/>
                  </a:lnTo>
                  <a:lnTo>
                    <a:pt x="714" y="420"/>
                  </a:lnTo>
                  <a:lnTo>
                    <a:pt x="688" y="425"/>
                  </a:lnTo>
                  <a:lnTo>
                    <a:pt x="663" y="430"/>
                  </a:lnTo>
                  <a:lnTo>
                    <a:pt x="640" y="436"/>
                  </a:lnTo>
                  <a:lnTo>
                    <a:pt x="619" y="441"/>
                  </a:lnTo>
                  <a:lnTo>
                    <a:pt x="601" y="446"/>
                  </a:lnTo>
                  <a:lnTo>
                    <a:pt x="585" y="450"/>
                  </a:lnTo>
                  <a:lnTo>
                    <a:pt x="573" y="454"/>
                  </a:lnTo>
                  <a:lnTo>
                    <a:pt x="564" y="457"/>
                  </a:lnTo>
                  <a:lnTo>
                    <a:pt x="558" y="459"/>
                  </a:lnTo>
                  <a:lnTo>
                    <a:pt x="557" y="460"/>
                  </a:lnTo>
                  <a:lnTo>
                    <a:pt x="539" y="482"/>
                  </a:lnTo>
                  <a:lnTo>
                    <a:pt x="525" y="499"/>
                  </a:lnTo>
                  <a:lnTo>
                    <a:pt x="513" y="511"/>
                  </a:lnTo>
                  <a:lnTo>
                    <a:pt x="501" y="520"/>
                  </a:lnTo>
                  <a:lnTo>
                    <a:pt x="488" y="529"/>
                  </a:lnTo>
                  <a:lnTo>
                    <a:pt x="470" y="537"/>
                  </a:lnTo>
                  <a:lnTo>
                    <a:pt x="450" y="546"/>
                  </a:lnTo>
                  <a:lnTo>
                    <a:pt x="438" y="551"/>
                  </a:lnTo>
                  <a:lnTo>
                    <a:pt x="423" y="556"/>
                  </a:lnTo>
                  <a:lnTo>
                    <a:pt x="407" y="561"/>
                  </a:lnTo>
                  <a:lnTo>
                    <a:pt x="389" y="566"/>
                  </a:lnTo>
                  <a:lnTo>
                    <a:pt x="369" y="572"/>
                  </a:lnTo>
                  <a:lnTo>
                    <a:pt x="348" y="577"/>
                  </a:lnTo>
                  <a:lnTo>
                    <a:pt x="327" y="582"/>
                  </a:lnTo>
                  <a:lnTo>
                    <a:pt x="305" y="587"/>
                  </a:lnTo>
                  <a:lnTo>
                    <a:pt x="282" y="592"/>
                  </a:lnTo>
                  <a:lnTo>
                    <a:pt x="259" y="596"/>
                  </a:lnTo>
                  <a:lnTo>
                    <a:pt x="237" y="601"/>
                  </a:lnTo>
                  <a:lnTo>
                    <a:pt x="215" y="605"/>
                  </a:lnTo>
                  <a:lnTo>
                    <a:pt x="193" y="609"/>
                  </a:lnTo>
                  <a:lnTo>
                    <a:pt x="173" y="612"/>
                  </a:lnTo>
                  <a:lnTo>
                    <a:pt x="154" y="616"/>
                  </a:lnTo>
                  <a:lnTo>
                    <a:pt x="137" y="618"/>
                  </a:lnTo>
                  <a:lnTo>
                    <a:pt x="130" y="620"/>
                  </a:lnTo>
                  <a:lnTo>
                    <a:pt x="105" y="624"/>
                  </a:lnTo>
                  <a:lnTo>
                    <a:pt x="82" y="631"/>
                  </a:lnTo>
                  <a:lnTo>
                    <a:pt x="61" y="638"/>
                  </a:lnTo>
                  <a:lnTo>
                    <a:pt x="43" y="648"/>
                  </a:lnTo>
                  <a:lnTo>
                    <a:pt x="27" y="658"/>
                  </a:lnTo>
                  <a:lnTo>
                    <a:pt x="15" y="670"/>
                  </a:lnTo>
                  <a:lnTo>
                    <a:pt x="6" y="684"/>
                  </a:lnTo>
                  <a:lnTo>
                    <a:pt x="1" y="698"/>
                  </a:lnTo>
                  <a:lnTo>
                    <a:pt x="0" y="714"/>
                  </a:lnTo>
                  <a:lnTo>
                    <a:pt x="3" y="731"/>
                  </a:lnTo>
                  <a:lnTo>
                    <a:pt x="3" y="733"/>
                  </a:lnTo>
                  <a:lnTo>
                    <a:pt x="9" y="749"/>
                  </a:lnTo>
                  <a:lnTo>
                    <a:pt x="18" y="766"/>
                  </a:lnTo>
                  <a:lnTo>
                    <a:pt x="27" y="784"/>
                  </a:lnTo>
                  <a:lnTo>
                    <a:pt x="39" y="803"/>
                  </a:lnTo>
                  <a:lnTo>
                    <a:pt x="51" y="821"/>
                  </a:lnTo>
                  <a:lnTo>
                    <a:pt x="65" y="840"/>
                  </a:lnTo>
                  <a:lnTo>
                    <a:pt x="79" y="857"/>
                  </a:lnTo>
                  <a:lnTo>
                    <a:pt x="94" y="874"/>
                  </a:lnTo>
                  <a:lnTo>
                    <a:pt x="109" y="889"/>
                  </a:lnTo>
                  <a:lnTo>
                    <a:pt x="123" y="902"/>
                  </a:lnTo>
                  <a:lnTo>
                    <a:pt x="138" y="913"/>
                  </a:lnTo>
                  <a:lnTo>
                    <a:pt x="150" y="920"/>
                  </a:lnTo>
                  <a:lnTo>
                    <a:pt x="164" y="926"/>
                  </a:lnTo>
                  <a:lnTo>
                    <a:pt x="180" y="931"/>
                  </a:lnTo>
                  <a:lnTo>
                    <a:pt x="198" y="936"/>
                  </a:lnTo>
                  <a:lnTo>
                    <a:pt x="216" y="940"/>
                  </a:lnTo>
                  <a:lnTo>
                    <a:pt x="236" y="944"/>
                  </a:lnTo>
                  <a:lnTo>
                    <a:pt x="256" y="946"/>
                  </a:lnTo>
                  <a:lnTo>
                    <a:pt x="277" y="949"/>
                  </a:lnTo>
                  <a:lnTo>
                    <a:pt x="299" y="950"/>
                  </a:lnTo>
                  <a:lnTo>
                    <a:pt x="321" y="952"/>
                  </a:lnTo>
                  <a:lnTo>
                    <a:pt x="344" y="952"/>
                  </a:lnTo>
                  <a:lnTo>
                    <a:pt x="366" y="953"/>
                  </a:lnTo>
                  <a:lnTo>
                    <a:pt x="383" y="953"/>
                  </a:lnTo>
                  <a:lnTo>
                    <a:pt x="402" y="953"/>
                  </a:lnTo>
                  <a:lnTo>
                    <a:pt x="423" y="952"/>
                  </a:lnTo>
                  <a:lnTo>
                    <a:pt x="447" y="951"/>
                  </a:lnTo>
                  <a:lnTo>
                    <a:pt x="472" y="949"/>
                  </a:lnTo>
                  <a:lnTo>
                    <a:pt x="498" y="948"/>
                  </a:lnTo>
                  <a:lnTo>
                    <a:pt x="525" y="946"/>
                  </a:lnTo>
                  <a:lnTo>
                    <a:pt x="551" y="944"/>
                  </a:lnTo>
                  <a:lnTo>
                    <a:pt x="577" y="942"/>
                  </a:lnTo>
                  <a:lnTo>
                    <a:pt x="602" y="940"/>
                  </a:lnTo>
                  <a:lnTo>
                    <a:pt x="624" y="938"/>
                  </a:lnTo>
                  <a:lnTo>
                    <a:pt x="645" y="937"/>
                  </a:lnTo>
                  <a:lnTo>
                    <a:pt x="662" y="935"/>
                  </a:lnTo>
                  <a:lnTo>
                    <a:pt x="676" y="934"/>
                  </a:lnTo>
                  <a:lnTo>
                    <a:pt x="685" y="933"/>
                  </a:lnTo>
                  <a:lnTo>
                    <a:pt x="690" y="933"/>
                  </a:lnTo>
                  <a:lnTo>
                    <a:pt x="694" y="954"/>
                  </a:lnTo>
                  <a:lnTo>
                    <a:pt x="696" y="969"/>
                  </a:lnTo>
                  <a:lnTo>
                    <a:pt x="693" y="980"/>
                  </a:lnTo>
                  <a:lnTo>
                    <a:pt x="684" y="988"/>
                  </a:lnTo>
                  <a:lnTo>
                    <a:pt x="669" y="994"/>
                  </a:lnTo>
                  <a:lnTo>
                    <a:pt x="644" y="999"/>
                  </a:lnTo>
                  <a:lnTo>
                    <a:pt x="610" y="1003"/>
                  </a:lnTo>
                  <a:lnTo>
                    <a:pt x="583" y="1006"/>
                  </a:lnTo>
                  <a:lnTo>
                    <a:pt x="562" y="1009"/>
                  </a:lnTo>
                  <a:lnTo>
                    <a:pt x="539" y="1011"/>
                  </a:lnTo>
                  <a:lnTo>
                    <a:pt x="515" y="1013"/>
                  </a:lnTo>
                  <a:lnTo>
                    <a:pt x="491" y="1016"/>
                  </a:lnTo>
                  <a:lnTo>
                    <a:pt x="466" y="1019"/>
                  </a:lnTo>
                  <a:lnTo>
                    <a:pt x="442" y="1022"/>
                  </a:lnTo>
                  <a:lnTo>
                    <a:pt x="418" y="1025"/>
                  </a:lnTo>
                  <a:lnTo>
                    <a:pt x="394" y="1028"/>
                  </a:lnTo>
                  <a:lnTo>
                    <a:pt x="371" y="1032"/>
                  </a:lnTo>
                  <a:lnTo>
                    <a:pt x="349" y="1036"/>
                  </a:lnTo>
                  <a:lnTo>
                    <a:pt x="329" y="1041"/>
                  </a:lnTo>
                  <a:lnTo>
                    <a:pt x="310" y="1046"/>
                  </a:lnTo>
                  <a:lnTo>
                    <a:pt x="293" y="1051"/>
                  </a:lnTo>
                  <a:lnTo>
                    <a:pt x="278" y="1057"/>
                  </a:lnTo>
                  <a:lnTo>
                    <a:pt x="266" y="1064"/>
                  </a:lnTo>
                  <a:lnTo>
                    <a:pt x="257" y="1071"/>
                  </a:lnTo>
                  <a:lnTo>
                    <a:pt x="250" y="1079"/>
                  </a:lnTo>
                  <a:lnTo>
                    <a:pt x="250" y="1080"/>
                  </a:lnTo>
                  <a:lnTo>
                    <a:pt x="243" y="1092"/>
                  </a:lnTo>
                  <a:lnTo>
                    <a:pt x="236" y="1105"/>
                  </a:lnTo>
                  <a:lnTo>
                    <a:pt x="228" y="1118"/>
                  </a:lnTo>
                  <a:lnTo>
                    <a:pt x="222" y="1133"/>
                  </a:lnTo>
                  <a:lnTo>
                    <a:pt x="217" y="1147"/>
                  </a:lnTo>
                  <a:lnTo>
                    <a:pt x="215" y="1161"/>
                  </a:lnTo>
                  <a:lnTo>
                    <a:pt x="215" y="1174"/>
                  </a:lnTo>
                  <a:lnTo>
                    <a:pt x="219" y="1186"/>
                  </a:lnTo>
                  <a:lnTo>
                    <a:pt x="228" y="1197"/>
                  </a:lnTo>
                  <a:lnTo>
                    <a:pt x="241" y="1206"/>
                  </a:lnTo>
                  <a:lnTo>
                    <a:pt x="259" y="1214"/>
                  </a:lnTo>
                  <a:lnTo>
                    <a:pt x="284" y="1219"/>
                  </a:lnTo>
                  <a:lnTo>
                    <a:pt x="290" y="1220"/>
                  </a:lnTo>
                  <a:lnTo>
                    <a:pt x="314" y="1222"/>
                  </a:lnTo>
                  <a:lnTo>
                    <a:pt x="338" y="1225"/>
                  </a:lnTo>
                  <a:lnTo>
                    <a:pt x="360" y="1227"/>
                  </a:lnTo>
                  <a:lnTo>
                    <a:pt x="382" y="1229"/>
                  </a:lnTo>
                  <a:lnTo>
                    <a:pt x="403" y="1231"/>
                  </a:lnTo>
                  <a:lnTo>
                    <a:pt x="423" y="1232"/>
                  </a:lnTo>
                  <a:lnTo>
                    <a:pt x="443" y="1232"/>
                  </a:lnTo>
                  <a:lnTo>
                    <a:pt x="462" y="1231"/>
                  </a:lnTo>
                  <a:lnTo>
                    <a:pt x="480" y="1230"/>
                  </a:lnTo>
                  <a:lnTo>
                    <a:pt x="498" y="1227"/>
                  </a:lnTo>
                  <a:lnTo>
                    <a:pt x="515" y="1224"/>
                  </a:lnTo>
                  <a:lnTo>
                    <a:pt x="531" y="1218"/>
                  </a:lnTo>
                  <a:lnTo>
                    <a:pt x="547" y="1212"/>
                  </a:lnTo>
                  <a:lnTo>
                    <a:pt x="563" y="1204"/>
                  </a:lnTo>
                  <a:lnTo>
                    <a:pt x="570" y="1200"/>
                  </a:lnTo>
                  <a:lnTo>
                    <a:pt x="587" y="1189"/>
                  </a:lnTo>
                  <a:lnTo>
                    <a:pt x="604" y="1181"/>
                  </a:lnTo>
                  <a:lnTo>
                    <a:pt x="621" y="1174"/>
                  </a:lnTo>
                  <a:lnTo>
                    <a:pt x="638" y="1168"/>
                  </a:lnTo>
                  <a:lnTo>
                    <a:pt x="656" y="1164"/>
                  </a:lnTo>
                  <a:lnTo>
                    <a:pt x="674" y="1161"/>
                  </a:lnTo>
                  <a:lnTo>
                    <a:pt x="692" y="1159"/>
                  </a:lnTo>
                  <a:lnTo>
                    <a:pt x="711" y="1159"/>
                  </a:lnTo>
                  <a:lnTo>
                    <a:pt x="731" y="1160"/>
                  </a:lnTo>
                  <a:lnTo>
                    <a:pt x="751" y="1163"/>
                  </a:lnTo>
                  <a:lnTo>
                    <a:pt x="771" y="1167"/>
                  </a:lnTo>
                  <a:lnTo>
                    <a:pt x="793" y="1172"/>
                  </a:lnTo>
                  <a:lnTo>
                    <a:pt x="815" y="1179"/>
                  </a:lnTo>
                  <a:lnTo>
                    <a:pt x="817" y="118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26" name="Freeform 101"/>
            <p:cNvSpPr>
              <a:spLocks/>
            </p:cNvSpPr>
            <p:nvPr/>
          </p:nvSpPr>
          <p:spPr bwMode="auto">
            <a:xfrm>
              <a:off x="6131" y="479"/>
              <a:ext cx="550" cy="194"/>
            </a:xfrm>
            <a:custGeom>
              <a:avLst/>
              <a:gdLst>
                <a:gd name="T0" fmla="*/ 2 w 550"/>
                <a:gd name="T1" fmla="*/ 151 h 194"/>
                <a:gd name="T2" fmla="*/ 1 w 550"/>
                <a:gd name="T3" fmla="*/ 173 h 194"/>
                <a:gd name="T4" fmla="*/ 23 w 550"/>
                <a:gd name="T5" fmla="*/ 188 h 194"/>
                <a:gd name="T6" fmla="*/ 52 w 550"/>
                <a:gd name="T7" fmla="*/ 193 h 194"/>
                <a:gd name="T8" fmla="*/ 85 w 550"/>
                <a:gd name="T9" fmla="*/ 193 h 194"/>
                <a:gd name="T10" fmla="*/ 130 w 550"/>
                <a:gd name="T11" fmla="*/ 190 h 194"/>
                <a:gd name="T12" fmla="*/ 183 w 550"/>
                <a:gd name="T13" fmla="*/ 184 h 194"/>
                <a:gd name="T14" fmla="*/ 243 w 550"/>
                <a:gd name="T15" fmla="*/ 176 h 194"/>
                <a:gd name="T16" fmla="*/ 304 w 550"/>
                <a:gd name="T17" fmla="*/ 166 h 194"/>
                <a:gd name="T18" fmla="*/ 365 w 550"/>
                <a:gd name="T19" fmla="*/ 154 h 194"/>
                <a:gd name="T20" fmla="*/ 421 w 550"/>
                <a:gd name="T21" fmla="*/ 141 h 194"/>
                <a:gd name="T22" fmla="*/ 470 w 550"/>
                <a:gd name="T23" fmla="*/ 128 h 194"/>
                <a:gd name="T24" fmla="*/ 508 w 550"/>
                <a:gd name="T25" fmla="*/ 114 h 194"/>
                <a:gd name="T26" fmla="*/ 532 w 550"/>
                <a:gd name="T27" fmla="*/ 100 h 194"/>
                <a:gd name="T28" fmla="*/ 550 w 550"/>
                <a:gd name="T29" fmla="*/ 66 h 194"/>
                <a:gd name="T30" fmla="*/ 540 w 550"/>
                <a:gd name="T31" fmla="*/ 34 h 194"/>
                <a:gd name="T32" fmla="*/ 519 w 550"/>
                <a:gd name="T33" fmla="*/ 11 h 194"/>
                <a:gd name="T34" fmla="*/ 505 w 550"/>
                <a:gd name="T35" fmla="*/ 0 h 194"/>
                <a:gd name="T36" fmla="*/ 478 w 550"/>
                <a:gd name="T37" fmla="*/ 8 h 194"/>
                <a:gd name="T38" fmla="*/ 436 w 550"/>
                <a:gd name="T39" fmla="*/ 20 h 194"/>
                <a:gd name="T40" fmla="*/ 405 w 550"/>
                <a:gd name="T41" fmla="*/ 28 h 194"/>
                <a:gd name="T42" fmla="*/ 374 w 550"/>
                <a:gd name="T43" fmla="*/ 33 h 194"/>
                <a:gd name="T44" fmla="*/ 338 w 550"/>
                <a:gd name="T45" fmla="*/ 36 h 194"/>
                <a:gd name="T46" fmla="*/ 292 w 550"/>
                <a:gd name="T47" fmla="*/ 40 h 194"/>
                <a:gd name="T48" fmla="*/ 242 w 550"/>
                <a:gd name="T49" fmla="*/ 43 h 194"/>
                <a:gd name="T50" fmla="*/ 194 w 550"/>
                <a:gd name="T51" fmla="*/ 48 h 194"/>
                <a:gd name="T52" fmla="*/ 148 w 550"/>
                <a:gd name="T53" fmla="*/ 55 h 194"/>
                <a:gd name="T54" fmla="*/ 108 w 550"/>
                <a:gd name="T55" fmla="*/ 64 h 194"/>
                <a:gd name="T56" fmla="*/ 73 w 550"/>
                <a:gd name="T57" fmla="*/ 76 h 194"/>
                <a:gd name="T58" fmla="*/ 48 w 550"/>
                <a:gd name="T59" fmla="*/ 91 h 194"/>
                <a:gd name="T60" fmla="*/ 27 w 550"/>
                <a:gd name="T61" fmla="*/ 113 h 194"/>
                <a:gd name="T62" fmla="*/ 8 w 550"/>
                <a:gd name="T63" fmla="*/ 139 h 1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50"/>
                <a:gd name="T97" fmla="*/ 0 h 194"/>
                <a:gd name="T98" fmla="*/ 550 w 550"/>
                <a:gd name="T99" fmla="*/ 194 h 19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50" h="194">
                  <a:moveTo>
                    <a:pt x="8" y="139"/>
                  </a:moveTo>
                  <a:lnTo>
                    <a:pt x="2" y="151"/>
                  </a:lnTo>
                  <a:lnTo>
                    <a:pt x="0" y="163"/>
                  </a:lnTo>
                  <a:lnTo>
                    <a:pt x="1" y="173"/>
                  </a:lnTo>
                  <a:lnTo>
                    <a:pt x="9" y="181"/>
                  </a:lnTo>
                  <a:lnTo>
                    <a:pt x="23" y="188"/>
                  </a:lnTo>
                  <a:lnTo>
                    <a:pt x="45" y="192"/>
                  </a:lnTo>
                  <a:lnTo>
                    <a:pt x="52" y="193"/>
                  </a:lnTo>
                  <a:lnTo>
                    <a:pt x="66" y="193"/>
                  </a:lnTo>
                  <a:lnTo>
                    <a:pt x="85" y="193"/>
                  </a:lnTo>
                  <a:lnTo>
                    <a:pt x="106" y="192"/>
                  </a:lnTo>
                  <a:lnTo>
                    <a:pt x="130" y="190"/>
                  </a:lnTo>
                  <a:lnTo>
                    <a:pt x="156" y="188"/>
                  </a:lnTo>
                  <a:lnTo>
                    <a:pt x="183" y="184"/>
                  </a:lnTo>
                  <a:lnTo>
                    <a:pt x="213" y="181"/>
                  </a:lnTo>
                  <a:lnTo>
                    <a:pt x="243" y="176"/>
                  </a:lnTo>
                  <a:lnTo>
                    <a:pt x="273" y="171"/>
                  </a:lnTo>
                  <a:lnTo>
                    <a:pt x="304" y="166"/>
                  </a:lnTo>
                  <a:lnTo>
                    <a:pt x="335" y="160"/>
                  </a:lnTo>
                  <a:lnTo>
                    <a:pt x="365" y="154"/>
                  </a:lnTo>
                  <a:lnTo>
                    <a:pt x="393" y="148"/>
                  </a:lnTo>
                  <a:lnTo>
                    <a:pt x="421" y="141"/>
                  </a:lnTo>
                  <a:lnTo>
                    <a:pt x="446" y="135"/>
                  </a:lnTo>
                  <a:lnTo>
                    <a:pt x="470" y="128"/>
                  </a:lnTo>
                  <a:lnTo>
                    <a:pt x="490" y="121"/>
                  </a:lnTo>
                  <a:lnTo>
                    <a:pt x="508" y="114"/>
                  </a:lnTo>
                  <a:lnTo>
                    <a:pt x="522" y="107"/>
                  </a:lnTo>
                  <a:lnTo>
                    <a:pt x="532" y="100"/>
                  </a:lnTo>
                  <a:lnTo>
                    <a:pt x="545" y="83"/>
                  </a:lnTo>
                  <a:lnTo>
                    <a:pt x="550" y="66"/>
                  </a:lnTo>
                  <a:lnTo>
                    <a:pt x="547" y="49"/>
                  </a:lnTo>
                  <a:lnTo>
                    <a:pt x="540" y="34"/>
                  </a:lnTo>
                  <a:lnTo>
                    <a:pt x="530" y="21"/>
                  </a:lnTo>
                  <a:lnTo>
                    <a:pt x="519" y="11"/>
                  </a:lnTo>
                  <a:lnTo>
                    <a:pt x="510" y="3"/>
                  </a:lnTo>
                  <a:lnTo>
                    <a:pt x="505" y="0"/>
                  </a:lnTo>
                  <a:lnTo>
                    <a:pt x="478" y="8"/>
                  </a:lnTo>
                  <a:lnTo>
                    <a:pt x="456" y="15"/>
                  </a:lnTo>
                  <a:lnTo>
                    <a:pt x="436" y="20"/>
                  </a:lnTo>
                  <a:lnTo>
                    <a:pt x="420" y="25"/>
                  </a:lnTo>
                  <a:lnTo>
                    <a:pt x="405" y="28"/>
                  </a:lnTo>
                  <a:lnTo>
                    <a:pt x="390" y="31"/>
                  </a:lnTo>
                  <a:lnTo>
                    <a:pt x="374" y="33"/>
                  </a:lnTo>
                  <a:lnTo>
                    <a:pt x="358" y="35"/>
                  </a:lnTo>
                  <a:lnTo>
                    <a:pt x="338" y="36"/>
                  </a:lnTo>
                  <a:lnTo>
                    <a:pt x="315" y="38"/>
                  </a:lnTo>
                  <a:lnTo>
                    <a:pt x="292" y="40"/>
                  </a:lnTo>
                  <a:lnTo>
                    <a:pt x="267" y="41"/>
                  </a:lnTo>
                  <a:lnTo>
                    <a:pt x="242" y="43"/>
                  </a:lnTo>
                  <a:lnTo>
                    <a:pt x="218" y="45"/>
                  </a:lnTo>
                  <a:lnTo>
                    <a:pt x="194" y="48"/>
                  </a:lnTo>
                  <a:lnTo>
                    <a:pt x="171" y="51"/>
                  </a:lnTo>
                  <a:lnTo>
                    <a:pt x="148" y="55"/>
                  </a:lnTo>
                  <a:lnTo>
                    <a:pt x="127" y="59"/>
                  </a:lnTo>
                  <a:lnTo>
                    <a:pt x="108" y="64"/>
                  </a:lnTo>
                  <a:lnTo>
                    <a:pt x="90" y="70"/>
                  </a:lnTo>
                  <a:lnTo>
                    <a:pt x="73" y="76"/>
                  </a:lnTo>
                  <a:lnTo>
                    <a:pt x="59" y="83"/>
                  </a:lnTo>
                  <a:lnTo>
                    <a:pt x="48" y="91"/>
                  </a:lnTo>
                  <a:lnTo>
                    <a:pt x="38" y="100"/>
                  </a:lnTo>
                  <a:lnTo>
                    <a:pt x="27" y="113"/>
                  </a:lnTo>
                  <a:lnTo>
                    <a:pt x="17" y="126"/>
                  </a:lnTo>
                  <a:lnTo>
                    <a:pt x="8" y="139"/>
                  </a:lnTo>
                  <a:close/>
                </a:path>
              </a:pathLst>
            </a:custGeom>
            <a:solidFill>
              <a:srgbClr val="B07A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27" name="Freeform 102"/>
            <p:cNvSpPr>
              <a:spLocks/>
            </p:cNvSpPr>
            <p:nvPr/>
          </p:nvSpPr>
          <p:spPr bwMode="auto">
            <a:xfrm>
              <a:off x="6131" y="479"/>
              <a:ext cx="550" cy="194"/>
            </a:xfrm>
            <a:custGeom>
              <a:avLst/>
              <a:gdLst>
                <a:gd name="T0" fmla="*/ 478 w 550"/>
                <a:gd name="T1" fmla="*/ 8 h 194"/>
                <a:gd name="T2" fmla="*/ 436 w 550"/>
                <a:gd name="T3" fmla="*/ 20 h 194"/>
                <a:gd name="T4" fmla="*/ 405 w 550"/>
                <a:gd name="T5" fmla="*/ 28 h 194"/>
                <a:gd name="T6" fmla="*/ 374 w 550"/>
                <a:gd name="T7" fmla="*/ 33 h 194"/>
                <a:gd name="T8" fmla="*/ 338 w 550"/>
                <a:gd name="T9" fmla="*/ 36 h 194"/>
                <a:gd name="T10" fmla="*/ 292 w 550"/>
                <a:gd name="T11" fmla="*/ 40 h 194"/>
                <a:gd name="T12" fmla="*/ 242 w 550"/>
                <a:gd name="T13" fmla="*/ 43 h 194"/>
                <a:gd name="T14" fmla="*/ 194 w 550"/>
                <a:gd name="T15" fmla="*/ 48 h 194"/>
                <a:gd name="T16" fmla="*/ 148 w 550"/>
                <a:gd name="T17" fmla="*/ 55 h 194"/>
                <a:gd name="T18" fmla="*/ 108 w 550"/>
                <a:gd name="T19" fmla="*/ 64 h 194"/>
                <a:gd name="T20" fmla="*/ 73 w 550"/>
                <a:gd name="T21" fmla="*/ 76 h 194"/>
                <a:gd name="T22" fmla="*/ 48 w 550"/>
                <a:gd name="T23" fmla="*/ 91 h 194"/>
                <a:gd name="T24" fmla="*/ 27 w 550"/>
                <a:gd name="T25" fmla="*/ 113 h 194"/>
                <a:gd name="T26" fmla="*/ 8 w 550"/>
                <a:gd name="T27" fmla="*/ 139 h 194"/>
                <a:gd name="T28" fmla="*/ 0 w 550"/>
                <a:gd name="T29" fmla="*/ 163 h 194"/>
                <a:gd name="T30" fmla="*/ 9 w 550"/>
                <a:gd name="T31" fmla="*/ 181 h 194"/>
                <a:gd name="T32" fmla="*/ 45 w 550"/>
                <a:gd name="T33" fmla="*/ 192 h 194"/>
                <a:gd name="T34" fmla="*/ 66 w 550"/>
                <a:gd name="T35" fmla="*/ 193 h 194"/>
                <a:gd name="T36" fmla="*/ 106 w 550"/>
                <a:gd name="T37" fmla="*/ 192 h 194"/>
                <a:gd name="T38" fmla="*/ 156 w 550"/>
                <a:gd name="T39" fmla="*/ 188 h 194"/>
                <a:gd name="T40" fmla="*/ 213 w 550"/>
                <a:gd name="T41" fmla="*/ 181 h 194"/>
                <a:gd name="T42" fmla="*/ 273 w 550"/>
                <a:gd name="T43" fmla="*/ 171 h 194"/>
                <a:gd name="T44" fmla="*/ 335 w 550"/>
                <a:gd name="T45" fmla="*/ 160 h 194"/>
                <a:gd name="T46" fmla="*/ 393 w 550"/>
                <a:gd name="T47" fmla="*/ 148 h 194"/>
                <a:gd name="T48" fmla="*/ 446 w 550"/>
                <a:gd name="T49" fmla="*/ 135 h 194"/>
                <a:gd name="T50" fmla="*/ 490 w 550"/>
                <a:gd name="T51" fmla="*/ 121 h 194"/>
                <a:gd name="T52" fmla="*/ 522 w 550"/>
                <a:gd name="T53" fmla="*/ 107 h 194"/>
                <a:gd name="T54" fmla="*/ 545 w 550"/>
                <a:gd name="T55" fmla="*/ 83 h 194"/>
                <a:gd name="T56" fmla="*/ 547 w 550"/>
                <a:gd name="T57" fmla="*/ 49 h 194"/>
                <a:gd name="T58" fmla="*/ 530 w 550"/>
                <a:gd name="T59" fmla="*/ 21 h 194"/>
                <a:gd name="T60" fmla="*/ 510 w 550"/>
                <a:gd name="T61" fmla="*/ 3 h 194"/>
                <a:gd name="T62" fmla="*/ 505 w 550"/>
                <a:gd name="T63" fmla="*/ 0 h 1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50"/>
                <a:gd name="T97" fmla="*/ 0 h 194"/>
                <a:gd name="T98" fmla="*/ 550 w 550"/>
                <a:gd name="T99" fmla="*/ 194 h 19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50" h="194">
                  <a:moveTo>
                    <a:pt x="505" y="0"/>
                  </a:moveTo>
                  <a:lnTo>
                    <a:pt x="478" y="8"/>
                  </a:lnTo>
                  <a:lnTo>
                    <a:pt x="456" y="15"/>
                  </a:lnTo>
                  <a:lnTo>
                    <a:pt x="436" y="20"/>
                  </a:lnTo>
                  <a:lnTo>
                    <a:pt x="420" y="25"/>
                  </a:lnTo>
                  <a:lnTo>
                    <a:pt x="405" y="28"/>
                  </a:lnTo>
                  <a:lnTo>
                    <a:pt x="390" y="31"/>
                  </a:lnTo>
                  <a:lnTo>
                    <a:pt x="374" y="33"/>
                  </a:lnTo>
                  <a:lnTo>
                    <a:pt x="358" y="35"/>
                  </a:lnTo>
                  <a:lnTo>
                    <a:pt x="338" y="36"/>
                  </a:lnTo>
                  <a:lnTo>
                    <a:pt x="315" y="38"/>
                  </a:lnTo>
                  <a:lnTo>
                    <a:pt x="292" y="40"/>
                  </a:lnTo>
                  <a:lnTo>
                    <a:pt x="267" y="41"/>
                  </a:lnTo>
                  <a:lnTo>
                    <a:pt x="242" y="43"/>
                  </a:lnTo>
                  <a:lnTo>
                    <a:pt x="218" y="45"/>
                  </a:lnTo>
                  <a:lnTo>
                    <a:pt x="194" y="48"/>
                  </a:lnTo>
                  <a:lnTo>
                    <a:pt x="171" y="51"/>
                  </a:lnTo>
                  <a:lnTo>
                    <a:pt x="148" y="55"/>
                  </a:lnTo>
                  <a:lnTo>
                    <a:pt x="127" y="59"/>
                  </a:lnTo>
                  <a:lnTo>
                    <a:pt x="108" y="64"/>
                  </a:lnTo>
                  <a:lnTo>
                    <a:pt x="90" y="70"/>
                  </a:lnTo>
                  <a:lnTo>
                    <a:pt x="73" y="76"/>
                  </a:lnTo>
                  <a:lnTo>
                    <a:pt x="59" y="83"/>
                  </a:lnTo>
                  <a:lnTo>
                    <a:pt x="48" y="91"/>
                  </a:lnTo>
                  <a:lnTo>
                    <a:pt x="38" y="100"/>
                  </a:lnTo>
                  <a:lnTo>
                    <a:pt x="27" y="113"/>
                  </a:lnTo>
                  <a:lnTo>
                    <a:pt x="17" y="126"/>
                  </a:lnTo>
                  <a:lnTo>
                    <a:pt x="8" y="139"/>
                  </a:lnTo>
                  <a:lnTo>
                    <a:pt x="2" y="151"/>
                  </a:lnTo>
                  <a:lnTo>
                    <a:pt x="0" y="163"/>
                  </a:lnTo>
                  <a:lnTo>
                    <a:pt x="1" y="173"/>
                  </a:lnTo>
                  <a:lnTo>
                    <a:pt x="9" y="181"/>
                  </a:lnTo>
                  <a:lnTo>
                    <a:pt x="23" y="188"/>
                  </a:lnTo>
                  <a:lnTo>
                    <a:pt x="45" y="192"/>
                  </a:lnTo>
                  <a:lnTo>
                    <a:pt x="52" y="193"/>
                  </a:lnTo>
                  <a:lnTo>
                    <a:pt x="66" y="193"/>
                  </a:lnTo>
                  <a:lnTo>
                    <a:pt x="85" y="193"/>
                  </a:lnTo>
                  <a:lnTo>
                    <a:pt x="106" y="192"/>
                  </a:lnTo>
                  <a:lnTo>
                    <a:pt x="130" y="190"/>
                  </a:lnTo>
                  <a:lnTo>
                    <a:pt x="156" y="188"/>
                  </a:lnTo>
                  <a:lnTo>
                    <a:pt x="183" y="184"/>
                  </a:lnTo>
                  <a:lnTo>
                    <a:pt x="213" y="181"/>
                  </a:lnTo>
                  <a:lnTo>
                    <a:pt x="243" y="176"/>
                  </a:lnTo>
                  <a:lnTo>
                    <a:pt x="273" y="171"/>
                  </a:lnTo>
                  <a:lnTo>
                    <a:pt x="304" y="166"/>
                  </a:lnTo>
                  <a:lnTo>
                    <a:pt x="335" y="160"/>
                  </a:lnTo>
                  <a:lnTo>
                    <a:pt x="365" y="154"/>
                  </a:lnTo>
                  <a:lnTo>
                    <a:pt x="393" y="148"/>
                  </a:lnTo>
                  <a:lnTo>
                    <a:pt x="421" y="141"/>
                  </a:lnTo>
                  <a:lnTo>
                    <a:pt x="446" y="135"/>
                  </a:lnTo>
                  <a:lnTo>
                    <a:pt x="470" y="128"/>
                  </a:lnTo>
                  <a:lnTo>
                    <a:pt x="490" y="121"/>
                  </a:lnTo>
                  <a:lnTo>
                    <a:pt x="508" y="114"/>
                  </a:lnTo>
                  <a:lnTo>
                    <a:pt x="522" y="107"/>
                  </a:lnTo>
                  <a:lnTo>
                    <a:pt x="532" y="100"/>
                  </a:lnTo>
                  <a:lnTo>
                    <a:pt x="545" y="83"/>
                  </a:lnTo>
                  <a:lnTo>
                    <a:pt x="550" y="66"/>
                  </a:lnTo>
                  <a:lnTo>
                    <a:pt x="547" y="49"/>
                  </a:lnTo>
                  <a:lnTo>
                    <a:pt x="540" y="34"/>
                  </a:lnTo>
                  <a:lnTo>
                    <a:pt x="530" y="21"/>
                  </a:lnTo>
                  <a:lnTo>
                    <a:pt x="519" y="11"/>
                  </a:lnTo>
                  <a:lnTo>
                    <a:pt x="510" y="3"/>
                  </a:lnTo>
                  <a:lnTo>
                    <a:pt x="505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28" name="Freeform 103"/>
            <p:cNvSpPr>
              <a:spLocks/>
            </p:cNvSpPr>
            <p:nvPr/>
          </p:nvSpPr>
          <p:spPr bwMode="auto">
            <a:xfrm>
              <a:off x="6163" y="432"/>
              <a:ext cx="554" cy="270"/>
            </a:xfrm>
            <a:custGeom>
              <a:avLst/>
              <a:gdLst>
                <a:gd name="T0" fmla="*/ 52 w 554"/>
                <a:gd name="T1" fmla="*/ 266 h 270"/>
                <a:gd name="T2" fmla="*/ 74 w 554"/>
                <a:gd name="T3" fmla="*/ 267 h 270"/>
                <a:gd name="T4" fmla="*/ 107 w 554"/>
                <a:gd name="T5" fmla="*/ 268 h 270"/>
                <a:gd name="T6" fmla="*/ 147 w 554"/>
                <a:gd name="T7" fmla="*/ 269 h 270"/>
                <a:gd name="T8" fmla="*/ 197 w 554"/>
                <a:gd name="T9" fmla="*/ 268 h 270"/>
                <a:gd name="T10" fmla="*/ 243 w 554"/>
                <a:gd name="T11" fmla="*/ 265 h 270"/>
                <a:gd name="T12" fmla="*/ 283 w 554"/>
                <a:gd name="T13" fmla="*/ 259 h 270"/>
                <a:gd name="T14" fmla="*/ 319 w 554"/>
                <a:gd name="T15" fmla="*/ 251 h 270"/>
                <a:gd name="T16" fmla="*/ 355 w 554"/>
                <a:gd name="T17" fmla="*/ 240 h 270"/>
                <a:gd name="T18" fmla="*/ 392 w 554"/>
                <a:gd name="T19" fmla="*/ 226 h 270"/>
                <a:gd name="T20" fmla="*/ 431 w 554"/>
                <a:gd name="T21" fmla="*/ 209 h 270"/>
                <a:gd name="T22" fmla="*/ 453 w 554"/>
                <a:gd name="T23" fmla="*/ 199 h 270"/>
                <a:gd name="T24" fmla="*/ 506 w 554"/>
                <a:gd name="T25" fmla="*/ 173 h 270"/>
                <a:gd name="T26" fmla="*/ 537 w 554"/>
                <a:gd name="T27" fmla="*/ 150 h 270"/>
                <a:gd name="T28" fmla="*/ 552 w 554"/>
                <a:gd name="T29" fmla="*/ 124 h 270"/>
                <a:gd name="T30" fmla="*/ 552 w 554"/>
                <a:gd name="T31" fmla="*/ 86 h 270"/>
                <a:gd name="T32" fmla="*/ 546 w 554"/>
                <a:gd name="T33" fmla="*/ 61 h 270"/>
                <a:gd name="T34" fmla="*/ 522 w 554"/>
                <a:gd name="T35" fmla="*/ 30 h 270"/>
                <a:gd name="T36" fmla="*/ 485 w 554"/>
                <a:gd name="T37" fmla="*/ 10 h 270"/>
                <a:gd name="T38" fmla="*/ 438 w 554"/>
                <a:gd name="T39" fmla="*/ 1 h 270"/>
                <a:gd name="T40" fmla="*/ 391 w 554"/>
                <a:gd name="T41" fmla="*/ 0 h 270"/>
                <a:gd name="T42" fmla="*/ 362 w 554"/>
                <a:gd name="T43" fmla="*/ 0 h 270"/>
                <a:gd name="T44" fmla="*/ 335 w 554"/>
                <a:gd name="T45" fmla="*/ 3 h 270"/>
                <a:gd name="T46" fmla="*/ 303 w 554"/>
                <a:gd name="T47" fmla="*/ 10 h 270"/>
                <a:gd name="T48" fmla="*/ 257 w 554"/>
                <a:gd name="T49" fmla="*/ 21 h 270"/>
                <a:gd name="T50" fmla="*/ 191 w 554"/>
                <a:gd name="T51" fmla="*/ 38 h 270"/>
                <a:gd name="T52" fmla="*/ 260 w 554"/>
                <a:gd name="T53" fmla="*/ 38 h 270"/>
                <a:gd name="T54" fmla="*/ 302 w 554"/>
                <a:gd name="T55" fmla="*/ 39 h 270"/>
                <a:gd name="T56" fmla="*/ 342 w 554"/>
                <a:gd name="T57" fmla="*/ 39 h 270"/>
                <a:gd name="T58" fmla="*/ 390 w 554"/>
                <a:gd name="T59" fmla="*/ 39 h 270"/>
                <a:gd name="T60" fmla="*/ 426 w 554"/>
                <a:gd name="T61" fmla="*/ 33 h 270"/>
                <a:gd name="T62" fmla="*/ 454 w 554"/>
                <a:gd name="T63" fmla="*/ 34 h 270"/>
                <a:gd name="T64" fmla="*/ 486 w 554"/>
                <a:gd name="T65" fmla="*/ 60 h 270"/>
                <a:gd name="T66" fmla="*/ 500 w 554"/>
                <a:gd name="T67" fmla="*/ 81 h 270"/>
                <a:gd name="T68" fmla="*/ 503 w 554"/>
                <a:gd name="T69" fmla="*/ 107 h 270"/>
                <a:gd name="T70" fmla="*/ 485 w 554"/>
                <a:gd name="T71" fmla="*/ 128 h 270"/>
                <a:gd name="T72" fmla="*/ 450 w 554"/>
                <a:gd name="T73" fmla="*/ 145 h 270"/>
                <a:gd name="T74" fmla="*/ 422 w 554"/>
                <a:gd name="T75" fmla="*/ 154 h 270"/>
                <a:gd name="T76" fmla="*/ 387 w 554"/>
                <a:gd name="T77" fmla="*/ 164 h 270"/>
                <a:gd name="T78" fmla="*/ 349 w 554"/>
                <a:gd name="T79" fmla="*/ 176 h 270"/>
                <a:gd name="T80" fmla="*/ 310 w 554"/>
                <a:gd name="T81" fmla="*/ 187 h 270"/>
                <a:gd name="T82" fmla="*/ 269 w 554"/>
                <a:gd name="T83" fmla="*/ 196 h 270"/>
                <a:gd name="T84" fmla="*/ 229 w 554"/>
                <a:gd name="T85" fmla="*/ 201 h 270"/>
                <a:gd name="T86" fmla="*/ 191 w 554"/>
                <a:gd name="T87" fmla="*/ 202 h 270"/>
                <a:gd name="T88" fmla="*/ 145 w 554"/>
                <a:gd name="T89" fmla="*/ 194 h 270"/>
                <a:gd name="T90" fmla="*/ 99 w 554"/>
                <a:gd name="T91" fmla="*/ 178 h 270"/>
                <a:gd name="T92" fmla="*/ 71 w 554"/>
                <a:gd name="T93" fmla="*/ 167 h 270"/>
                <a:gd name="T94" fmla="*/ 52 w 554"/>
                <a:gd name="T95" fmla="*/ 173 h 270"/>
                <a:gd name="T96" fmla="*/ 35 w 554"/>
                <a:gd name="T97" fmla="*/ 186 h 270"/>
                <a:gd name="T98" fmla="*/ 17 w 554"/>
                <a:gd name="T99" fmla="*/ 203 h 270"/>
                <a:gd name="T100" fmla="*/ 5 w 554"/>
                <a:gd name="T101" fmla="*/ 229 h 270"/>
                <a:gd name="T102" fmla="*/ 4 w 554"/>
                <a:gd name="T103" fmla="*/ 261 h 270"/>
                <a:gd name="T104" fmla="*/ 33 w 554"/>
                <a:gd name="T105" fmla="*/ 266 h 27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54"/>
                <a:gd name="T160" fmla="*/ 0 h 270"/>
                <a:gd name="T161" fmla="*/ 554 w 554"/>
                <a:gd name="T162" fmla="*/ 270 h 27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54" h="270">
                  <a:moveTo>
                    <a:pt x="33" y="266"/>
                  </a:moveTo>
                  <a:lnTo>
                    <a:pt x="52" y="266"/>
                  </a:lnTo>
                  <a:lnTo>
                    <a:pt x="61" y="266"/>
                  </a:lnTo>
                  <a:lnTo>
                    <a:pt x="74" y="267"/>
                  </a:lnTo>
                  <a:lnTo>
                    <a:pt x="89" y="267"/>
                  </a:lnTo>
                  <a:lnTo>
                    <a:pt x="107" y="268"/>
                  </a:lnTo>
                  <a:lnTo>
                    <a:pt x="126" y="269"/>
                  </a:lnTo>
                  <a:lnTo>
                    <a:pt x="147" y="269"/>
                  </a:lnTo>
                  <a:lnTo>
                    <a:pt x="171" y="269"/>
                  </a:lnTo>
                  <a:lnTo>
                    <a:pt x="197" y="268"/>
                  </a:lnTo>
                  <a:lnTo>
                    <a:pt x="226" y="266"/>
                  </a:lnTo>
                  <a:lnTo>
                    <a:pt x="243" y="265"/>
                  </a:lnTo>
                  <a:lnTo>
                    <a:pt x="263" y="262"/>
                  </a:lnTo>
                  <a:lnTo>
                    <a:pt x="283" y="259"/>
                  </a:lnTo>
                  <a:lnTo>
                    <a:pt x="301" y="255"/>
                  </a:lnTo>
                  <a:lnTo>
                    <a:pt x="319" y="251"/>
                  </a:lnTo>
                  <a:lnTo>
                    <a:pt x="337" y="246"/>
                  </a:lnTo>
                  <a:lnTo>
                    <a:pt x="355" y="240"/>
                  </a:lnTo>
                  <a:lnTo>
                    <a:pt x="373" y="234"/>
                  </a:lnTo>
                  <a:lnTo>
                    <a:pt x="392" y="226"/>
                  </a:lnTo>
                  <a:lnTo>
                    <a:pt x="411" y="218"/>
                  </a:lnTo>
                  <a:lnTo>
                    <a:pt x="431" y="209"/>
                  </a:lnTo>
                  <a:lnTo>
                    <a:pt x="452" y="200"/>
                  </a:lnTo>
                  <a:lnTo>
                    <a:pt x="453" y="199"/>
                  </a:lnTo>
                  <a:lnTo>
                    <a:pt x="482" y="185"/>
                  </a:lnTo>
                  <a:lnTo>
                    <a:pt x="506" y="173"/>
                  </a:lnTo>
                  <a:lnTo>
                    <a:pt x="524" y="162"/>
                  </a:lnTo>
                  <a:lnTo>
                    <a:pt x="537" y="150"/>
                  </a:lnTo>
                  <a:lnTo>
                    <a:pt x="546" y="138"/>
                  </a:lnTo>
                  <a:lnTo>
                    <a:pt x="552" y="124"/>
                  </a:lnTo>
                  <a:lnTo>
                    <a:pt x="553" y="107"/>
                  </a:lnTo>
                  <a:lnTo>
                    <a:pt x="552" y="86"/>
                  </a:lnTo>
                  <a:lnTo>
                    <a:pt x="552" y="81"/>
                  </a:lnTo>
                  <a:lnTo>
                    <a:pt x="546" y="61"/>
                  </a:lnTo>
                  <a:lnTo>
                    <a:pt x="536" y="45"/>
                  </a:lnTo>
                  <a:lnTo>
                    <a:pt x="522" y="30"/>
                  </a:lnTo>
                  <a:lnTo>
                    <a:pt x="505" y="19"/>
                  </a:lnTo>
                  <a:lnTo>
                    <a:pt x="485" y="10"/>
                  </a:lnTo>
                  <a:lnTo>
                    <a:pt x="463" y="4"/>
                  </a:lnTo>
                  <a:lnTo>
                    <a:pt x="438" y="1"/>
                  </a:lnTo>
                  <a:lnTo>
                    <a:pt x="412" y="0"/>
                  </a:lnTo>
                  <a:lnTo>
                    <a:pt x="391" y="0"/>
                  </a:lnTo>
                  <a:lnTo>
                    <a:pt x="376" y="0"/>
                  </a:lnTo>
                  <a:lnTo>
                    <a:pt x="362" y="0"/>
                  </a:lnTo>
                  <a:lnTo>
                    <a:pt x="349" y="2"/>
                  </a:lnTo>
                  <a:lnTo>
                    <a:pt x="335" y="3"/>
                  </a:lnTo>
                  <a:lnTo>
                    <a:pt x="320" y="6"/>
                  </a:lnTo>
                  <a:lnTo>
                    <a:pt x="303" y="10"/>
                  </a:lnTo>
                  <a:lnTo>
                    <a:pt x="282" y="15"/>
                  </a:lnTo>
                  <a:lnTo>
                    <a:pt x="257" y="21"/>
                  </a:lnTo>
                  <a:lnTo>
                    <a:pt x="227" y="28"/>
                  </a:lnTo>
                  <a:lnTo>
                    <a:pt x="191" y="38"/>
                  </a:lnTo>
                  <a:lnTo>
                    <a:pt x="239" y="38"/>
                  </a:lnTo>
                  <a:lnTo>
                    <a:pt x="260" y="38"/>
                  </a:lnTo>
                  <a:lnTo>
                    <a:pt x="281" y="39"/>
                  </a:lnTo>
                  <a:lnTo>
                    <a:pt x="302" y="39"/>
                  </a:lnTo>
                  <a:lnTo>
                    <a:pt x="322" y="39"/>
                  </a:lnTo>
                  <a:lnTo>
                    <a:pt x="342" y="39"/>
                  </a:lnTo>
                  <a:lnTo>
                    <a:pt x="379" y="40"/>
                  </a:lnTo>
                  <a:lnTo>
                    <a:pt x="390" y="39"/>
                  </a:lnTo>
                  <a:lnTo>
                    <a:pt x="410" y="37"/>
                  </a:lnTo>
                  <a:lnTo>
                    <a:pt x="426" y="33"/>
                  </a:lnTo>
                  <a:lnTo>
                    <a:pt x="440" y="32"/>
                  </a:lnTo>
                  <a:lnTo>
                    <a:pt x="454" y="34"/>
                  </a:lnTo>
                  <a:lnTo>
                    <a:pt x="469" y="43"/>
                  </a:lnTo>
                  <a:lnTo>
                    <a:pt x="486" y="60"/>
                  </a:lnTo>
                  <a:lnTo>
                    <a:pt x="491" y="66"/>
                  </a:lnTo>
                  <a:lnTo>
                    <a:pt x="500" y="81"/>
                  </a:lnTo>
                  <a:lnTo>
                    <a:pt x="504" y="95"/>
                  </a:lnTo>
                  <a:lnTo>
                    <a:pt x="503" y="107"/>
                  </a:lnTo>
                  <a:lnTo>
                    <a:pt x="496" y="118"/>
                  </a:lnTo>
                  <a:lnTo>
                    <a:pt x="485" y="128"/>
                  </a:lnTo>
                  <a:lnTo>
                    <a:pt x="470" y="137"/>
                  </a:lnTo>
                  <a:lnTo>
                    <a:pt x="450" y="145"/>
                  </a:lnTo>
                  <a:lnTo>
                    <a:pt x="426" y="153"/>
                  </a:lnTo>
                  <a:lnTo>
                    <a:pt x="422" y="154"/>
                  </a:lnTo>
                  <a:lnTo>
                    <a:pt x="405" y="159"/>
                  </a:lnTo>
                  <a:lnTo>
                    <a:pt x="387" y="164"/>
                  </a:lnTo>
                  <a:lnTo>
                    <a:pt x="368" y="170"/>
                  </a:lnTo>
                  <a:lnTo>
                    <a:pt x="349" y="176"/>
                  </a:lnTo>
                  <a:lnTo>
                    <a:pt x="329" y="181"/>
                  </a:lnTo>
                  <a:lnTo>
                    <a:pt x="310" y="187"/>
                  </a:lnTo>
                  <a:lnTo>
                    <a:pt x="289" y="191"/>
                  </a:lnTo>
                  <a:lnTo>
                    <a:pt x="269" y="196"/>
                  </a:lnTo>
                  <a:lnTo>
                    <a:pt x="249" y="199"/>
                  </a:lnTo>
                  <a:lnTo>
                    <a:pt x="229" y="201"/>
                  </a:lnTo>
                  <a:lnTo>
                    <a:pt x="210" y="202"/>
                  </a:lnTo>
                  <a:lnTo>
                    <a:pt x="191" y="202"/>
                  </a:lnTo>
                  <a:lnTo>
                    <a:pt x="172" y="200"/>
                  </a:lnTo>
                  <a:lnTo>
                    <a:pt x="145" y="194"/>
                  </a:lnTo>
                  <a:lnTo>
                    <a:pt x="119" y="186"/>
                  </a:lnTo>
                  <a:lnTo>
                    <a:pt x="99" y="178"/>
                  </a:lnTo>
                  <a:lnTo>
                    <a:pt x="83" y="171"/>
                  </a:lnTo>
                  <a:lnTo>
                    <a:pt x="71" y="167"/>
                  </a:lnTo>
                  <a:lnTo>
                    <a:pt x="61" y="167"/>
                  </a:lnTo>
                  <a:lnTo>
                    <a:pt x="52" y="173"/>
                  </a:lnTo>
                  <a:lnTo>
                    <a:pt x="45" y="179"/>
                  </a:lnTo>
                  <a:lnTo>
                    <a:pt x="35" y="186"/>
                  </a:lnTo>
                  <a:lnTo>
                    <a:pt x="26" y="192"/>
                  </a:lnTo>
                  <a:lnTo>
                    <a:pt x="17" y="203"/>
                  </a:lnTo>
                  <a:lnTo>
                    <a:pt x="6" y="226"/>
                  </a:lnTo>
                  <a:lnTo>
                    <a:pt x="5" y="229"/>
                  </a:lnTo>
                  <a:lnTo>
                    <a:pt x="0" y="249"/>
                  </a:lnTo>
                  <a:lnTo>
                    <a:pt x="4" y="261"/>
                  </a:lnTo>
                  <a:lnTo>
                    <a:pt x="16" y="266"/>
                  </a:lnTo>
                  <a:lnTo>
                    <a:pt x="33" y="2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42029" name="Freeform 104"/>
            <p:cNvSpPr>
              <a:spLocks/>
            </p:cNvSpPr>
            <p:nvPr/>
          </p:nvSpPr>
          <p:spPr bwMode="auto">
            <a:xfrm>
              <a:off x="6163" y="432"/>
              <a:ext cx="554" cy="270"/>
            </a:xfrm>
            <a:custGeom>
              <a:avLst/>
              <a:gdLst>
                <a:gd name="T0" fmla="*/ 227 w 554"/>
                <a:gd name="T1" fmla="*/ 28 h 270"/>
                <a:gd name="T2" fmla="*/ 282 w 554"/>
                <a:gd name="T3" fmla="*/ 15 h 270"/>
                <a:gd name="T4" fmla="*/ 320 w 554"/>
                <a:gd name="T5" fmla="*/ 6 h 270"/>
                <a:gd name="T6" fmla="*/ 349 w 554"/>
                <a:gd name="T7" fmla="*/ 2 h 270"/>
                <a:gd name="T8" fmla="*/ 376 w 554"/>
                <a:gd name="T9" fmla="*/ 0 h 270"/>
                <a:gd name="T10" fmla="*/ 408 w 554"/>
                <a:gd name="T11" fmla="*/ 0 h 270"/>
                <a:gd name="T12" fmla="*/ 438 w 554"/>
                <a:gd name="T13" fmla="*/ 1 h 270"/>
                <a:gd name="T14" fmla="*/ 485 w 554"/>
                <a:gd name="T15" fmla="*/ 10 h 270"/>
                <a:gd name="T16" fmla="*/ 522 w 554"/>
                <a:gd name="T17" fmla="*/ 30 h 270"/>
                <a:gd name="T18" fmla="*/ 546 w 554"/>
                <a:gd name="T19" fmla="*/ 61 h 270"/>
                <a:gd name="T20" fmla="*/ 552 w 554"/>
                <a:gd name="T21" fmla="*/ 86 h 270"/>
                <a:gd name="T22" fmla="*/ 552 w 554"/>
                <a:gd name="T23" fmla="*/ 124 h 270"/>
                <a:gd name="T24" fmla="*/ 537 w 554"/>
                <a:gd name="T25" fmla="*/ 150 h 270"/>
                <a:gd name="T26" fmla="*/ 506 w 554"/>
                <a:gd name="T27" fmla="*/ 173 h 270"/>
                <a:gd name="T28" fmla="*/ 453 w 554"/>
                <a:gd name="T29" fmla="*/ 199 h 270"/>
                <a:gd name="T30" fmla="*/ 431 w 554"/>
                <a:gd name="T31" fmla="*/ 209 h 270"/>
                <a:gd name="T32" fmla="*/ 392 w 554"/>
                <a:gd name="T33" fmla="*/ 226 h 270"/>
                <a:gd name="T34" fmla="*/ 355 w 554"/>
                <a:gd name="T35" fmla="*/ 240 h 270"/>
                <a:gd name="T36" fmla="*/ 319 w 554"/>
                <a:gd name="T37" fmla="*/ 251 h 270"/>
                <a:gd name="T38" fmla="*/ 283 w 554"/>
                <a:gd name="T39" fmla="*/ 259 h 270"/>
                <a:gd name="T40" fmla="*/ 243 w 554"/>
                <a:gd name="T41" fmla="*/ 265 h 270"/>
                <a:gd name="T42" fmla="*/ 197 w 554"/>
                <a:gd name="T43" fmla="*/ 268 h 270"/>
                <a:gd name="T44" fmla="*/ 147 w 554"/>
                <a:gd name="T45" fmla="*/ 269 h 270"/>
                <a:gd name="T46" fmla="*/ 107 w 554"/>
                <a:gd name="T47" fmla="*/ 268 h 270"/>
                <a:gd name="T48" fmla="*/ 74 w 554"/>
                <a:gd name="T49" fmla="*/ 267 h 270"/>
                <a:gd name="T50" fmla="*/ 52 w 554"/>
                <a:gd name="T51" fmla="*/ 266 h 270"/>
                <a:gd name="T52" fmla="*/ 16 w 554"/>
                <a:gd name="T53" fmla="*/ 266 h 270"/>
                <a:gd name="T54" fmla="*/ 0 w 554"/>
                <a:gd name="T55" fmla="*/ 249 h 270"/>
                <a:gd name="T56" fmla="*/ 6 w 554"/>
                <a:gd name="T57" fmla="*/ 226 h 270"/>
                <a:gd name="T58" fmla="*/ 26 w 554"/>
                <a:gd name="T59" fmla="*/ 192 h 270"/>
                <a:gd name="T60" fmla="*/ 45 w 554"/>
                <a:gd name="T61" fmla="*/ 179 h 270"/>
                <a:gd name="T62" fmla="*/ 61 w 554"/>
                <a:gd name="T63" fmla="*/ 167 h 270"/>
                <a:gd name="T64" fmla="*/ 83 w 554"/>
                <a:gd name="T65" fmla="*/ 171 h 270"/>
                <a:gd name="T66" fmla="*/ 119 w 554"/>
                <a:gd name="T67" fmla="*/ 186 h 270"/>
                <a:gd name="T68" fmla="*/ 172 w 554"/>
                <a:gd name="T69" fmla="*/ 200 h 270"/>
                <a:gd name="T70" fmla="*/ 210 w 554"/>
                <a:gd name="T71" fmla="*/ 202 h 270"/>
                <a:gd name="T72" fmla="*/ 249 w 554"/>
                <a:gd name="T73" fmla="*/ 199 h 270"/>
                <a:gd name="T74" fmla="*/ 289 w 554"/>
                <a:gd name="T75" fmla="*/ 191 h 270"/>
                <a:gd name="T76" fmla="*/ 329 w 554"/>
                <a:gd name="T77" fmla="*/ 181 h 270"/>
                <a:gd name="T78" fmla="*/ 368 w 554"/>
                <a:gd name="T79" fmla="*/ 170 h 270"/>
                <a:gd name="T80" fmla="*/ 405 w 554"/>
                <a:gd name="T81" fmla="*/ 159 h 270"/>
                <a:gd name="T82" fmla="*/ 426 w 554"/>
                <a:gd name="T83" fmla="*/ 153 h 270"/>
                <a:gd name="T84" fmla="*/ 470 w 554"/>
                <a:gd name="T85" fmla="*/ 137 h 270"/>
                <a:gd name="T86" fmla="*/ 496 w 554"/>
                <a:gd name="T87" fmla="*/ 118 h 270"/>
                <a:gd name="T88" fmla="*/ 504 w 554"/>
                <a:gd name="T89" fmla="*/ 95 h 270"/>
                <a:gd name="T90" fmla="*/ 491 w 554"/>
                <a:gd name="T91" fmla="*/ 66 h 270"/>
                <a:gd name="T92" fmla="*/ 469 w 554"/>
                <a:gd name="T93" fmla="*/ 43 h 270"/>
                <a:gd name="T94" fmla="*/ 440 w 554"/>
                <a:gd name="T95" fmla="*/ 32 h 270"/>
                <a:gd name="T96" fmla="*/ 410 w 554"/>
                <a:gd name="T97" fmla="*/ 37 h 270"/>
                <a:gd name="T98" fmla="*/ 379 w 554"/>
                <a:gd name="T99" fmla="*/ 40 h 270"/>
                <a:gd name="T100" fmla="*/ 342 w 554"/>
                <a:gd name="T101" fmla="*/ 39 h 270"/>
                <a:gd name="T102" fmla="*/ 302 w 554"/>
                <a:gd name="T103" fmla="*/ 39 h 270"/>
                <a:gd name="T104" fmla="*/ 260 w 554"/>
                <a:gd name="T105" fmla="*/ 38 h 270"/>
                <a:gd name="T106" fmla="*/ 219 w 554"/>
                <a:gd name="T107" fmla="*/ 38 h 270"/>
                <a:gd name="T108" fmla="*/ 191 w 554"/>
                <a:gd name="T109" fmla="*/ 38 h 27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54"/>
                <a:gd name="T166" fmla="*/ 0 h 270"/>
                <a:gd name="T167" fmla="*/ 554 w 554"/>
                <a:gd name="T168" fmla="*/ 270 h 27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54" h="270">
                  <a:moveTo>
                    <a:pt x="191" y="38"/>
                  </a:moveTo>
                  <a:lnTo>
                    <a:pt x="227" y="28"/>
                  </a:lnTo>
                  <a:lnTo>
                    <a:pt x="257" y="21"/>
                  </a:lnTo>
                  <a:lnTo>
                    <a:pt x="282" y="15"/>
                  </a:lnTo>
                  <a:lnTo>
                    <a:pt x="303" y="10"/>
                  </a:lnTo>
                  <a:lnTo>
                    <a:pt x="320" y="6"/>
                  </a:lnTo>
                  <a:lnTo>
                    <a:pt x="335" y="3"/>
                  </a:lnTo>
                  <a:lnTo>
                    <a:pt x="349" y="2"/>
                  </a:lnTo>
                  <a:lnTo>
                    <a:pt x="362" y="0"/>
                  </a:lnTo>
                  <a:lnTo>
                    <a:pt x="376" y="0"/>
                  </a:lnTo>
                  <a:lnTo>
                    <a:pt x="391" y="0"/>
                  </a:lnTo>
                  <a:lnTo>
                    <a:pt x="408" y="0"/>
                  </a:lnTo>
                  <a:lnTo>
                    <a:pt x="412" y="0"/>
                  </a:lnTo>
                  <a:lnTo>
                    <a:pt x="438" y="1"/>
                  </a:lnTo>
                  <a:lnTo>
                    <a:pt x="463" y="4"/>
                  </a:lnTo>
                  <a:lnTo>
                    <a:pt x="485" y="10"/>
                  </a:lnTo>
                  <a:lnTo>
                    <a:pt x="505" y="19"/>
                  </a:lnTo>
                  <a:lnTo>
                    <a:pt x="522" y="30"/>
                  </a:lnTo>
                  <a:lnTo>
                    <a:pt x="536" y="45"/>
                  </a:lnTo>
                  <a:lnTo>
                    <a:pt x="546" y="61"/>
                  </a:lnTo>
                  <a:lnTo>
                    <a:pt x="552" y="81"/>
                  </a:lnTo>
                  <a:lnTo>
                    <a:pt x="552" y="86"/>
                  </a:lnTo>
                  <a:lnTo>
                    <a:pt x="553" y="107"/>
                  </a:lnTo>
                  <a:lnTo>
                    <a:pt x="552" y="124"/>
                  </a:lnTo>
                  <a:lnTo>
                    <a:pt x="546" y="138"/>
                  </a:lnTo>
                  <a:lnTo>
                    <a:pt x="537" y="150"/>
                  </a:lnTo>
                  <a:lnTo>
                    <a:pt x="524" y="162"/>
                  </a:lnTo>
                  <a:lnTo>
                    <a:pt x="506" y="173"/>
                  </a:lnTo>
                  <a:lnTo>
                    <a:pt x="482" y="185"/>
                  </a:lnTo>
                  <a:lnTo>
                    <a:pt x="453" y="199"/>
                  </a:lnTo>
                  <a:lnTo>
                    <a:pt x="452" y="200"/>
                  </a:lnTo>
                  <a:lnTo>
                    <a:pt x="431" y="209"/>
                  </a:lnTo>
                  <a:lnTo>
                    <a:pt x="411" y="218"/>
                  </a:lnTo>
                  <a:lnTo>
                    <a:pt x="392" y="226"/>
                  </a:lnTo>
                  <a:lnTo>
                    <a:pt x="373" y="234"/>
                  </a:lnTo>
                  <a:lnTo>
                    <a:pt x="355" y="240"/>
                  </a:lnTo>
                  <a:lnTo>
                    <a:pt x="337" y="246"/>
                  </a:lnTo>
                  <a:lnTo>
                    <a:pt x="319" y="251"/>
                  </a:lnTo>
                  <a:lnTo>
                    <a:pt x="301" y="255"/>
                  </a:lnTo>
                  <a:lnTo>
                    <a:pt x="283" y="259"/>
                  </a:lnTo>
                  <a:lnTo>
                    <a:pt x="263" y="262"/>
                  </a:lnTo>
                  <a:lnTo>
                    <a:pt x="243" y="265"/>
                  </a:lnTo>
                  <a:lnTo>
                    <a:pt x="226" y="266"/>
                  </a:lnTo>
                  <a:lnTo>
                    <a:pt x="197" y="268"/>
                  </a:lnTo>
                  <a:lnTo>
                    <a:pt x="171" y="269"/>
                  </a:lnTo>
                  <a:lnTo>
                    <a:pt x="147" y="269"/>
                  </a:lnTo>
                  <a:lnTo>
                    <a:pt x="126" y="269"/>
                  </a:lnTo>
                  <a:lnTo>
                    <a:pt x="107" y="268"/>
                  </a:lnTo>
                  <a:lnTo>
                    <a:pt x="89" y="267"/>
                  </a:lnTo>
                  <a:lnTo>
                    <a:pt x="74" y="267"/>
                  </a:lnTo>
                  <a:lnTo>
                    <a:pt x="61" y="266"/>
                  </a:lnTo>
                  <a:lnTo>
                    <a:pt x="52" y="266"/>
                  </a:lnTo>
                  <a:lnTo>
                    <a:pt x="33" y="266"/>
                  </a:lnTo>
                  <a:lnTo>
                    <a:pt x="16" y="266"/>
                  </a:lnTo>
                  <a:lnTo>
                    <a:pt x="4" y="261"/>
                  </a:lnTo>
                  <a:lnTo>
                    <a:pt x="0" y="249"/>
                  </a:lnTo>
                  <a:lnTo>
                    <a:pt x="5" y="229"/>
                  </a:lnTo>
                  <a:lnTo>
                    <a:pt x="6" y="226"/>
                  </a:lnTo>
                  <a:lnTo>
                    <a:pt x="17" y="203"/>
                  </a:lnTo>
                  <a:lnTo>
                    <a:pt x="26" y="192"/>
                  </a:lnTo>
                  <a:lnTo>
                    <a:pt x="35" y="186"/>
                  </a:lnTo>
                  <a:lnTo>
                    <a:pt x="45" y="179"/>
                  </a:lnTo>
                  <a:lnTo>
                    <a:pt x="52" y="173"/>
                  </a:lnTo>
                  <a:lnTo>
                    <a:pt x="61" y="167"/>
                  </a:lnTo>
                  <a:lnTo>
                    <a:pt x="71" y="167"/>
                  </a:lnTo>
                  <a:lnTo>
                    <a:pt x="83" y="171"/>
                  </a:lnTo>
                  <a:lnTo>
                    <a:pt x="99" y="178"/>
                  </a:lnTo>
                  <a:lnTo>
                    <a:pt x="119" y="186"/>
                  </a:lnTo>
                  <a:lnTo>
                    <a:pt x="145" y="194"/>
                  </a:lnTo>
                  <a:lnTo>
                    <a:pt x="172" y="200"/>
                  </a:lnTo>
                  <a:lnTo>
                    <a:pt x="191" y="202"/>
                  </a:lnTo>
                  <a:lnTo>
                    <a:pt x="210" y="202"/>
                  </a:lnTo>
                  <a:lnTo>
                    <a:pt x="229" y="201"/>
                  </a:lnTo>
                  <a:lnTo>
                    <a:pt x="249" y="199"/>
                  </a:lnTo>
                  <a:lnTo>
                    <a:pt x="269" y="196"/>
                  </a:lnTo>
                  <a:lnTo>
                    <a:pt x="289" y="191"/>
                  </a:lnTo>
                  <a:lnTo>
                    <a:pt x="310" y="187"/>
                  </a:lnTo>
                  <a:lnTo>
                    <a:pt x="329" y="181"/>
                  </a:lnTo>
                  <a:lnTo>
                    <a:pt x="349" y="176"/>
                  </a:lnTo>
                  <a:lnTo>
                    <a:pt x="368" y="170"/>
                  </a:lnTo>
                  <a:lnTo>
                    <a:pt x="387" y="164"/>
                  </a:lnTo>
                  <a:lnTo>
                    <a:pt x="405" y="159"/>
                  </a:lnTo>
                  <a:lnTo>
                    <a:pt x="422" y="154"/>
                  </a:lnTo>
                  <a:lnTo>
                    <a:pt x="426" y="153"/>
                  </a:lnTo>
                  <a:lnTo>
                    <a:pt x="450" y="145"/>
                  </a:lnTo>
                  <a:lnTo>
                    <a:pt x="470" y="137"/>
                  </a:lnTo>
                  <a:lnTo>
                    <a:pt x="485" y="128"/>
                  </a:lnTo>
                  <a:lnTo>
                    <a:pt x="496" y="118"/>
                  </a:lnTo>
                  <a:lnTo>
                    <a:pt x="503" y="107"/>
                  </a:lnTo>
                  <a:lnTo>
                    <a:pt x="504" y="95"/>
                  </a:lnTo>
                  <a:lnTo>
                    <a:pt x="500" y="81"/>
                  </a:lnTo>
                  <a:lnTo>
                    <a:pt x="491" y="66"/>
                  </a:lnTo>
                  <a:lnTo>
                    <a:pt x="486" y="60"/>
                  </a:lnTo>
                  <a:lnTo>
                    <a:pt x="469" y="43"/>
                  </a:lnTo>
                  <a:lnTo>
                    <a:pt x="454" y="34"/>
                  </a:lnTo>
                  <a:lnTo>
                    <a:pt x="440" y="32"/>
                  </a:lnTo>
                  <a:lnTo>
                    <a:pt x="426" y="33"/>
                  </a:lnTo>
                  <a:lnTo>
                    <a:pt x="410" y="37"/>
                  </a:lnTo>
                  <a:lnTo>
                    <a:pt x="390" y="39"/>
                  </a:lnTo>
                  <a:lnTo>
                    <a:pt x="379" y="40"/>
                  </a:lnTo>
                  <a:lnTo>
                    <a:pt x="361" y="39"/>
                  </a:lnTo>
                  <a:lnTo>
                    <a:pt x="342" y="39"/>
                  </a:lnTo>
                  <a:lnTo>
                    <a:pt x="322" y="39"/>
                  </a:lnTo>
                  <a:lnTo>
                    <a:pt x="302" y="39"/>
                  </a:lnTo>
                  <a:lnTo>
                    <a:pt x="281" y="39"/>
                  </a:lnTo>
                  <a:lnTo>
                    <a:pt x="260" y="38"/>
                  </a:lnTo>
                  <a:lnTo>
                    <a:pt x="239" y="38"/>
                  </a:lnTo>
                  <a:lnTo>
                    <a:pt x="219" y="38"/>
                  </a:lnTo>
                  <a:lnTo>
                    <a:pt x="199" y="38"/>
                  </a:lnTo>
                  <a:lnTo>
                    <a:pt x="191" y="3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</p:grpSp>
      <p:sp>
        <p:nvSpPr>
          <p:cNvPr id="41988" name="TextBox 109"/>
          <p:cNvSpPr txBox="1">
            <a:spLocks noChangeArrowheads="1"/>
          </p:cNvSpPr>
          <p:nvPr/>
        </p:nvSpPr>
        <p:spPr bwMode="auto">
          <a:xfrm>
            <a:off x="228600" y="4180344"/>
            <a:ext cx="8915400" cy="26776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ZA" sz="2800" dirty="0"/>
              <a:t>       English fox </a:t>
            </a:r>
            <a:r>
              <a:rPr lang="en-ZA" sz="2800" dirty="0" smtClean="0"/>
              <a:t>hound           X        French hound</a:t>
            </a:r>
            <a:endParaRPr lang="en-ZA" sz="2800" dirty="0"/>
          </a:p>
          <a:p>
            <a:r>
              <a:rPr lang="en-ZA" sz="2800" dirty="0"/>
              <a:t>        Great </a:t>
            </a:r>
            <a:r>
              <a:rPr lang="en-ZA" sz="2800" dirty="0" smtClean="0"/>
              <a:t>speed                               Excellent smell</a:t>
            </a:r>
            <a:endParaRPr lang="en-ZA" sz="2800" dirty="0"/>
          </a:p>
          <a:p>
            <a:r>
              <a:rPr lang="en-ZA" sz="2800" dirty="0"/>
              <a:t>               </a:t>
            </a:r>
          </a:p>
          <a:p>
            <a:r>
              <a:rPr lang="en-ZA" sz="2800" dirty="0"/>
              <a:t>     </a:t>
            </a:r>
          </a:p>
          <a:p>
            <a:r>
              <a:rPr lang="en-ZA" sz="2800" dirty="0"/>
              <a:t>    </a:t>
            </a:r>
          </a:p>
          <a:p>
            <a:endParaRPr lang="en-ZA" sz="2800" dirty="0"/>
          </a:p>
        </p:txBody>
      </p:sp>
      <p:sp>
        <p:nvSpPr>
          <p:cNvPr id="41990" name="Rectangle 111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3200" b="1"/>
              <a:t>How to Get an American Foxhound and Why</a:t>
            </a:r>
            <a:endParaRPr lang="en-ZA" sz="3200"/>
          </a:p>
        </p:txBody>
      </p:sp>
    </p:spTree>
    <p:extLst>
      <p:ext uri="{BB962C8B-B14F-4D97-AF65-F5344CB8AC3E}">
        <p14:creationId xmlns:p14="http://schemas.microsoft.com/office/powerpoint/2010/main" val="15069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200400"/>
            <a:ext cx="321468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110"/>
          <p:cNvSpPr txBox="1">
            <a:spLocks noChangeArrowheads="1"/>
          </p:cNvSpPr>
          <p:nvPr/>
        </p:nvSpPr>
        <p:spPr bwMode="auto">
          <a:xfrm>
            <a:off x="990600" y="1447801"/>
            <a:ext cx="7543800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ZA" sz="2800" dirty="0"/>
              <a:t>American fox </a:t>
            </a:r>
            <a:r>
              <a:rPr lang="en-ZA" sz="2800" dirty="0" smtClean="0"/>
              <a:t>hound which is  an excellent </a:t>
            </a:r>
            <a:r>
              <a:rPr lang="en-ZA" sz="2800" dirty="0"/>
              <a:t>hunter with great speed and excellent sense of smell</a:t>
            </a:r>
          </a:p>
          <a:p>
            <a:endParaRPr lang="en-ZA" sz="2800" dirty="0"/>
          </a:p>
        </p:txBody>
      </p:sp>
      <p:sp>
        <p:nvSpPr>
          <p:cNvPr id="4" name="Rectangle 3"/>
          <p:cNvSpPr/>
          <p:nvPr/>
        </p:nvSpPr>
        <p:spPr>
          <a:xfrm>
            <a:off x="1066800" y="260648"/>
            <a:ext cx="5665440" cy="1034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/>
              <a:t>The Result of the crossing 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46070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An example of a crop species</a:t>
            </a:r>
            <a:endParaRPr lang="en-Z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84784"/>
            <a:ext cx="5121274" cy="3287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508518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Farmers and breeders allowed only the plants and animals with desirable characteristics to reproduce, causing the evolution of farm stock. This process is called </a:t>
            </a:r>
            <a:r>
              <a:rPr lang="en-ZA" dirty="0">
                <a:hlinkClick r:id="rId4"/>
              </a:rPr>
              <a:t>artificial selection</a:t>
            </a:r>
            <a:r>
              <a:rPr lang="en-ZA" dirty="0"/>
              <a:t> because people (instead of nature) select which organisms get to reproduce.</a:t>
            </a:r>
          </a:p>
        </p:txBody>
      </p:sp>
    </p:spTree>
    <p:extLst>
      <p:ext uri="{BB962C8B-B14F-4D97-AF65-F5344CB8AC3E}">
        <p14:creationId xmlns:p14="http://schemas.microsoft.com/office/powerpoint/2010/main" val="41139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257</Words>
  <Application>Microsoft Office PowerPoint</Application>
  <PresentationFormat>Affichage à l'écran (4:3)</PresentationFormat>
  <Paragraphs>75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Horizon</vt:lpstr>
      <vt:lpstr>Artificial selection</vt:lpstr>
      <vt:lpstr>Artificial selection</vt:lpstr>
      <vt:lpstr>Présentation PowerPoint</vt:lpstr>
      <vt:lpstr>Présentation PowerPoint</vt:lpstr>
      <vt:lpstr>Présentation PowerPoint</vt:lpstr>
      <vt:lpstr>Example to show artificial selection</vt:lpstr>
      <vt:lpstr>Présentation PowerPoint</vt:lpstr>
      <vt:lpstr>Présentation PowerPoint</vt:lpstr>
      <vt:lpstr>An example of a crop species</vt:lpstr>
      <vt:lpstr> Similarities between natural selection and artificial selection    </vt:lpstr>
      <vt:lpstr>Differences between natural selection and artificial selection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selection</dc:title>
  <dc:creator>Mariam</dc:creator>
  <cp:lastModifiedBy>Mariam</cp:lastModifiedBy>
  <cp:revision>1</cp:revision>
  <dcterms:created xsi:type="dcterms:W3CDTF">2015-08-10T08:51:24Z</dcterms:created>
  <dcterms:modified xsi:type="dcterms:W3CDTF">2015-08-10T08:52:00Z</dcterms:modified>
</cp:coreProperties>
</file>